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794DB495-570C-433E-BCF3-75DA4AF1CD07}">
  <a:tblStyle styleId="{794DB495-570C-433E-BCF3-75DA4AF1CD07}" styleName="Table_0">
    <a:wholeTbl>
      <a:tcStyle>
        <a:tcBdr>
          <a:lef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2" Type="http://schemas.openxmlformats.org/officeDocument/2006/relationships/slide" Target="slides/slide7.xml"/><Relationship Id="rId2" Type="http://schemas.openxmlformats.org/officeDocument/2006/relationships/presProps" Target="presProps.xml"/><Relationship Id="rId1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 rot="10800000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2393175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 rot="10800000">
            <a:off x="0" y="2983958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 flipH="1" rot="10800000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flipH="1">
            <a:off x="4526627" y="3820834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 rot="10800000">
            <a:off x="4526627" y="4411617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JavaScript Forms</a:t>
            </a:r>
          </a:p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Validation and Building Small Apps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HTML Forms Review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25000"/>
              <a:buFont typeface="Arial"/>
              <a:buChar char="●"/>
            </a:pPr>
            <a:r>
              <a:rPr lang="en" sz="2400"/>
              <a:t>HTML Forms are used to select different kinds of user input and pass data to the server.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An HTML form can contain input elements like text fields, checkboxes, radio-buttons, submit buttons and more.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A form can also contain select lists, textarea, fieldset, legend, and label elements.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The &lt;form&gt; tag is used to create an HTML form.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HTML Forms Review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/>
              <a:t>The &lt;input&gt; element is used to select user information.</a:t>
            </a:r>
          </a:p>
          <a:p>
            <a:pPr indent="-3556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/>
              <a:t>An &lt;input&gt; element can vary in many ways, depending on the</a:t>
            </a:r>
            <a:r>
              <a:rPr i="1" lang="en" sz="2000"/>
              <a:t> type</a:t>
            </a:r>
            <a:r>
              <a:rPr lang="en" sz="2000"/>
              <a:t> attribute. </a:t>
            </a:r>
          </a:p>
          <a:p>
            <a:pPr indent="-3556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/>
              <a:t>Some common &lt;input&gt; types are:</a:t>
            </a:r>
          </a:p>
          <a:p>
            <a:pPr indent="-3429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text: defines a one-line input field that a user can enter text into.</a:t>
            </a:r>
          </a:p>
          <a:p>
            <a:pPr indent="-3429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password: defines a password field.</a:t>
            </a:r>
          </a:p>
          <a:p>
            <a:pPr indent="-3429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radio: let a user select ONLY ONE of a limited number of choices.</a:t>
            </a:r>
          </a:p>
          <a:p>
            <a:pPr indent="-3429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checkbox:  let a user select ZERO or MORE options of a limited number of choices.</a:t>
            </a:r>
          </a:p>
          <a:p>
            <a:pPr indent="-3429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submit: defines a Submit button.  Used to send form data to a server.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Form submission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When the form is submitted, all the user entered data is sent to the server.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Data is sent in as field-value pairs.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Visibility of the data depends on the method of submission:  get or post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i="1" lang="en"/>
              <a:t>action</a:t>
            </a:r>
            <a:r>
              <a:rPr lang="en"/>
              <a:t> and </a:t>
            </a:r>
            <a:r>
              <a:rPr i="1" lang="en"/>
              <a:t>method</a:t>
            </a:r>
            <a:r>
              <a:rPr lang="en"/>
              <a:t> attributes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</a:t>
            </a:r>
            <a:r>
              <a:rPr i="1" lang="en"/>
              <a:t>action</a:t>
            </a:r>
            <a:r>
              <a:rPr lang="en"/>
              <a:t> attribute holds the URL for the action script that has to be executed when the form is submitted.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action script can be a PHP, a JSP, an ASP, or anything of the sort.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action script can also be another HTML file.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i="1" lang="en"/>
              <a:t>get </a:t>
            </a:r>
            <a:r>
              <a:rPr lang="en"/>
              <a:t>and </a:t>
            </a:r>
            <a:r>
              <a:rPr i="1" lang="en"/>
              <a:t>post </a:t>
            </a:r>
            <a:r>
              <a:rPr lang="en"/>
              <a:t>methods</a:t>
            </a:r>
          </a:p>
        </p:txBody>
      </p:sp>
      <p:graphicFrame>
        <p:nvGraphicFramePr>
          <p:cNvPr id="77" name="Shape 77"/>
          <p:cNvGraphicFramePr/>
          <p:nvPr/>
        </p:nvGraphicFramePr>
        <p:xfrm>
          <a:off x="797275" y="1432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{794DB495-570C-433E-BCF3-75DA4AF1CD07}</a:tableStyleId>
              </a:tblPr>
              <a:tblGrid>
                <a:gridCol w="3619500"/>
                <a:gridCol w="3619500"/>
              </a:tblGrid>
              <a:tr h="435000"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GET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POST</a:t>
                      </a:r>
                    </a:p>
                  </a:txBody>
                  <a:tcPr marT="91425" marB="91425" marR="91425" marL="91425"/>
                </a:tc>
              </a:tr>
              <a:tr h="6788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All form data is visible in the URL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Form data is not in the URL. Protected during transmission.</a:t>
                      </a:r>
                    </a:p>
                  </a:txBody>
                  <a:tcPr marT="91425" marB="91425" marR="91425" marL="91425"/>
                </a:tc>
              </a:tr>
              <a:tr h="6788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The size of appended data is restricted.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Size of data is potentially unlimited.</a:t>
                      </a:r>
                    </a:p>
                  </a:txBody>
                  <a:tcPr marT="91425" marB="91425" marR="91425" marL="91425"/>
                </a:tc>
              </a:tr>
              <a:tr h="6788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Very insecure. Used primarily while testing.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Quite secure. Preferred by programmers.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Form Validation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46103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Data validation is the process of ensuring that computer input is clean, correct, and useful.</a:t>
            </a:r>
          </a:p>
          <a:p>
            <a:pPr lvl="0" rtl="0">
              <a:lnSpc>
                <a:spcPct val="146103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Typical validation tasks are:</a:t>
            </a:r>
          </a:p>
          <a:p>
            <a:pPr indent="-342900" lvl="0" marL="457200" rtl="0">
              <a:lnSpc>
                <a:spcPct val="146103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has the user filled in all required fields?</a:t>
            </a:r>
          </a:p>
          <a:p>
            <a:pPr indent="-342900" lvl="0" marL="457200" rtl="0">
              <a:lnSpc>
                <a:spcPct val="146103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has the user entered a valid date?</a:t>
            </a:r>
          </a:p>
          <a:p>
            <a:pPr indent="-342900" lvl="0" marL="457200" rtl="0">
              <a:lnSpc>
                <a:spcPct val="146103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has the user entered text in a numeric field?</a:t>
            </a:r>
          </a:p>
          <a:p>
            <a:pPr lvl="0" rtl="0">
              <a:lnSpc>
                <a:spcPct val="146103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Validation can be defined by many different methods, and deployed in many different ways.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