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 introduction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can be used to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 Can Change HTML Elements.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 Can Change HTML Attributes.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 Can Change HTML Styles (CSS).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 Can Validate Data.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 to add JavaScript?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JavaScripts can be put in the &lt;body&gt; and in the &lt;head&gt; section of an HTML page.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HTML, JavaScripts must be inserted between &lt;script&gt; and &lt;/script&gt; tags.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lines between &lt;script&gt; and &lt;/script&gt; contain the JavaScript code.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External JavaScript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External scripts are practical when the same code is used in many different web pages.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JavaScript files have the file extension “.js”.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To use an external script, put the name of the script file in the source (src) attribute of the &lt;script&gt; tag.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!DOCTYPE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800" lang="en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html</a:t>
            </a: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 &lt;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script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sz="1800" lang="en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src=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"myScript.js"</a:t>
            </a: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&gt;&lt;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/script</a:t>
            </a: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/body</a:t>
            </a: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 &lt;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/html</a:t>
            </a:r>
            <a:r>
              <a:rPr sz="1800"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Comments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 uses C-style comments.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Single line comments: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//This is a comment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Multiline comments:</a:t>
            </a:r>
          </a:p>
          <a:p>
            <a:pPr rtl="0" indent="0" marL="457200">
              <a:spcBef>
                <a:spcPts val="0"/>
              </a:spcBef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/* </a:t>
            </a:r>
          </a:p>
          <a:p>
            <a:pPr rtl="0" indent="0" marL="457200">
              <a:spcBef>
                <a:spcPts val="0"/>
              </a:spcBef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* This is a comment.</a:t>
            </a:r>
          </a:p>
          <a:p>
            <a:pPr lvl="0" indent="0" marL="457200">
              <a:spcBef>
                <a:spcPts val="0"/>
              </a:spcBef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*/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Syntax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</a:t>
            </a:r>
            <a:r>
              <a:rPr sz="2400" lang="en"/>
              <a:t>avaScript syntax is the rules, how JavaScript programs are constructed.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JavaScript statements are separated by semicolon.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JavaScript statements are composed of: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/>
              <a:t>	Values, Operators, Expressions, Keywords, and Comments.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JavaScript uses the Unicode character set.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All JavaScript identifiers are case sensitive. </a:t>
            </a:r>
          </a:p>
          <a:p>
            <a:pPr lvl="0" indent="0" marL="45720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Syntax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Number literals can be written with or without decimals. eg 3.14, 2001, 12e5.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String literals can be written with single or double quotes.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Expression literals evaluate to a value.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syntax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Array literals define an array.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40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100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25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 literals define an object.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{firstName: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"John"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lastName: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"Doe"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age: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50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, eyeColor: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"blue"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Function literals define a function.</a:t>
            </a:r>
          </a:p>
          <a:p>
            <a:pPr lvl="0">
              <a:spcBef>
                <a:spcPts val="0"/>
              </a:spcBef>
              <a:buNone/>
            </a:pP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 myFunction(a, b) { </a:t>
            </a: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 a * b;}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Variables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Named variables are used to store data values.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“var” keyword is used to define variables.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“=” is used to define values to variables.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 length;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length = </a:t>
            </a:r>
            <a:r>
              <a:rPr sz="1800" lang="en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sz="1800" lang="en">
                <a:latin typeface="Consolas"/>
                <a:ea typeface="Consolas"/>
                <a:cs typeface="Consolas"/>
                <a:sym typeface="Consolas"/>
              </a:rPr>
              <a:t>;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Operators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JavaScript offers a variety of operators.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Arithmetic: +, -, *, /, %, ++, --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Assignment: =, +=, -=, *=, /=, %=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Comparison: &lt;, &gt;, &lt;=, &gt;=, ==,===, !=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Logical: &amp;&amp;, ||, !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String: concatenation (+, +=)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Data Types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JavaScript provides a variety of data types.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Integers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Floating point numbers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Strings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Booleans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Arrays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Objects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Empty</a:t>
            </a:r>
          </a:p>
          <a:p>
            <a:pPr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Undefined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Dynamic programming language.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Program the behavior of web pages.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Client-side scripts to interact with the user.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Communicates asynchronously and alters document content.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Used with Node.js in server side scripting, game development, mobile applications, etc.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Data Types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You can use the JavaScript typeof operator to find the type of a JavaScript variable.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 has dynamic types. 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This means that the same variable can be used as different types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≠ Java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Java is a full-fledged object-oriented programming language.</a:t>
            </a:r>
          </a:p>
          <a:p>
            <a:pPr algn="just"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Java is popular for developing large-scale distributed enterprise applications and web applications.</a:t>
            </a:r>
          </a:p>
          <a:p>
            <a:pPr algn="just" rtl="0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JavaScript is a browser-based scripting language developed by Netscape and implemented in all major browsers.</a:t>
            </a:r>
          </a:p>
          <a:p>
            <a:pPr algn="just" lvl="0" indent="-3937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600" lang="en"/>
              <a:t>JavaScript is executed by the browsers on the client side.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and other languages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JavaScript borrows the elements from a variety of languages.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 orientation from Java.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Syntax from C.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Semantics from Self and Scheme.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a script?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program written for a special runtime environment.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Interpreted (as opposed to compiled).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Used to automate tasks.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Operates at very high levels of abstraction.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JavaScript?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Developed at Netscape to perform client side validation.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Adopted by Microsoft in IE 3.0 (1996).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Standardized in 1996. Current standard is ECMAScript 5.1 (2011).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CommonJS used for development outside the browser.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JavaScript uses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 has an insanely large API and library.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It is possible to do almost anything with JavaScript.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Write small scripts/apps for your webpage.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Write REALLY big apps for EVERYONE (gmail).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indent="457200">
              <a:spcBef>
                <a:spcPts val="0"/>
              </a:spcBef>
              <a:buNone/>
            </a:pPr>
            <a:r>
              <a:rPr lang="en"/>
              <a:t>But...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0325" x="310975"/>
            <a:ext cy="4795525" cx="852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91250" x="1143000"/>
            <a:ext cy="5143500" cx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