
<file path=[Content_Types].xml><?xml version="1.0" encoding="utf-8"?>
<Types xmlns="http://schemas.openxmlformats.org/package/2006/content-types">
  <Default ContentType="application/vnd.openxmlformats-package.relationships+xml" Extension="rels"/>
  <Default ContentType="application/xml" Extension="xml"/>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7.xml"/>
  <Override ContentType="application/vnd.openxmlformats-officedocument.presentationml.slide+xml" PartName="/ppt/slides/slide1.xml"/>
  <Override ContentType="application/vnd.openxmlformats-officedocument.presentationml.slide+xml" PartName="/ppt/slides/slide8.xml"/>
  <Override ContentType="application/vnd.openxmlformats-officedocument.presentationml.slide+xml" PartName="/ppt/slides/slide4.xml"/>
  <Override ContentType="application/vnd.openxmlformats-officedocument.presentationml.slide+xml" PartName="/ppt/slides/slide2.xml"/>
  <Override ContentType="application/vnd.openxmlformats-officedocument.presentationml.slide+xml" PartName="/ppt/slides/slide9.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3.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4" Type="http://schemas.openxmlformats.org/officeDocument/2006/relationships/slide" Target="slides/slide9.xml"/><Relationship Id="rId2" Type="http://schemas.openxmlformats.org/officeDocument/2006/relationships/presProps" Target="presProps.xml"/><Relationship Id="rId12" Type="http://schemas.openxmlformats.org/officeDocument/2006/relationships/slide" Target="slides/slide7.xml"/><Relationship Id="rId13" Type="http://schemas.openxmlformats.org/officeDocument/2006/relationships/slide" Target="slides/slide8.xml"/><Relationship Id="rId1" Type="http://schemas.openxmlformats.org/officeDocument/2006/relationships/theme" Target="theme/theme2.xml"/><Relationship Id="rId4" Type="http://schemas.openxmlformats.org/officeDocument/2006/relationships/slideMaster" Target="slideMasters/slideMaster1.xml"/><Relationship Id="rId10" Type="http://schemas.openxmlformats.org/officeDocument/2006/relationships/slide" Target="slides/slide5.xml"/><Relationship Id="rId3" Type="http://schemas.openxmlformats.org/officeDocument/2006/relationships/tableStyles" Target="tableStyles.xml"/><Relationship Id="rId11" Type="http://schemas.openxmlformats.org/officeDocument/2006/relationships/slide" Target="slides/slide6.xml"/><Relationship Id="rId9" Type="http://schemas.openxmlformats.org/officeDocument/2006/relationships/slide" Target="slides/slide4.xml"/><Relationship Id="rId6" Type="http://schemas.openxmlformats.org/officeDocument/2006/relationships/slide" Target="slides/slide1.xml"/><Relationship Id="rId5" Type="http://schemas.openxmlformats.org/officeDocument/2006/relationships/notesMaster" Target="notesMasters/notesMaster1.xml"/><Relationship Id="rId8" Type="http://schemas.openxmlformats.org/officeDocument/2006/relationships/slide" Target="slides/slide3.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 name="Shape 41"/>
        <p:cNvGrpSpPr/>
        <p:nvPr/>
      </p:nvGrpSpPr>
      <p:grpSpPr>
        <a:xfrm>
          <a:off x="0" y="0"/>
          <a:ext cx="0" cy="0"/>
          <a:chOff x="0" y="0"/>
          <a:chExt cx="0" cy="0"/>
        </a:xfrm>
      </p:grpSpPr>
      <p:sp>
        <p:nvSpPr>
          <p:cNvPr id="42" name="Shape 4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43" name="Shape 4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7" name="Shape 47"/>
        <p:cNvGrpSpPr/>
        <p:nvPr/>
      </p:nvGrpSpPr>
      <p:grpSpPr>
        <a:xfrm>
          <a:off x="0" y="0"/>
          <a:ext cx="0" cy="0"/>
          <a:chOff x="0" y="0"/>
          <a:chExt cx="0" cy="0"/>
        </a:xfrm>
      </p:grpSpPr>
      <p:sp>
        <p:nvSpPr>
          <p:cNvPr id="48" name="Shape 4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49" name="Shape 4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3" name="Shape 53"/>
        <p:cNvGrpSpPr/>
        <p:nvPr/>
      </p:nvGrpSpPr>
      <p:grpSpPr>
        <a:xfrm>
          <a:off x="0" y="0"/>
          <a:ext cx="0" cy="0"/>
          <a:chOff x="0" y="0"/>
          <a:chExt cx="0" cy="0"/>
        </a:xfrm>
      </p:grpSpPr>
      <p:sp>
        <p:nvSpPr>
          <p:cNvPr id="54" name="Shape 5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55" name="Shape 5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61" name="Shape 6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67" name="Shape 6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3" name="Shape 7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9" name="Shape 7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85" name="Shape 8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91" name="Shape 9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x="0" y="0"/>
          <a:ext cx="0" cy="0"/>
          <a:chOff x="0" y="0"/>
          <a:chExt cx="0" cy="0"/>
        </a:xfrm>
      </p:grpSpPr>
      <p:sp>
        <p:nvSpPr>
          <p:cNvPr id="8" name="Shape 8"/>
          <p:cNvSpPr/>
          <p:nvPr/>
        </p:nvSpPr>
        <p:spPr>
          <a:xfrm flipH="1" rot="10800000">
            <a:off x="0" y="2984999"/>
            <a:ext cx="9144000" cy="2158500"/>
          </a:xfrm>
          <a:prstGeom prst="rect">
            <a:avLst/>
          </a:prstGeom>
          <a:solidFill>
            <a:schemeClr val="lt1"/>
          </a:solidFill>
          <a:ln>
            <a:noFill/>
          </a:ln>
        </p:spPr>
        <p:txBody>
          <a:bodyPr anchorCtr="0" anchor="ctr" bIns="45700" lIns="91425" rIns="91425" tIns="45700">
            <a:noAutofit/>
          </a:bodyPr>
          <a:lstStyle/>
          <a:p>
            <a:pPr>
              <a:spcBef>
                <a:spcPts val="0"/>
              </a:spcBef>
              <a:buNone/>
            </a:pPr>
            <a:r>
              <a:t/>
            </a:r>
            <a:endParaRPr/>
          </a:p>
        </p:txBody>
      </p:sp>
      <p:sp>
        <p:nvSpPr>
          <p:cNvPr id="9" name="Shape 9"/>
          <p:cNvSpPr/>
          <p:nvPr/>
        </p:nvSpPr>
        <p:spPr>
          <a:xfrm>
            <a:off x="0" y="2393175"/>
            <a:ext cx="4617372" cy="590502"/>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rIns="91425" tIns="45700">
            <a:noAutofit/>
          </a:bodyPr>
          <a:lstStyle/>
          <a:p>
            <a:pPr>
              <a:spcBef>
                <a:spcPts val="0"/>
              </a:spcBef>
              <a:buNone/>
            </a:pPr>
            <a:r>
              <a:t/>
            </a:r>
            <a:endParaRPr/>
          </a:p>
        </p:txBody>
      </p:sp>
      <p:sp>
        <p:nvSpPr>
          <p:cNvPr id="10" name="Shape 10"/>
          <p:cNvSpPr/>
          <p:nvPr/>
        </p:nvSpPr>
        <p:spPr>
          <a:xfrm flipH="1" rot="10800000">
            <a:off x="0" y="2983958"/>
            <a:ext cx="4617372" cy="571095"/>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rIns="91425" tIns="45700">
            <a:noAutofit/>
          </a:bodyPr>
          <a:lstStyle/>
          <a:p>
            <a:pPr>
              <a:spcBef>
                <a:spcPts val="0"/>
              </a:spcBef>
              <a:buNone/>
            </a:pPr>
            <a:r>
              <a:t/>
            </a:r>
            <a:endParaRPr/>
          </a:p>
        </p:txBody>
      </p:sp>
      <p:sp>
        <p:nvSpPr>
          <p:cNvPr id="11" name="Shape 11"/>
          <p:cNvSpPr txBox="1"/>
          <p:nvPr>
            <p:ph type="ctrTitle"/>
          </p:nvPr>
        </p:nvSpPr>
        <p:spPr>
          <a:xfrm>
            <a:off x="685800" y="1746892"/>
            <a:ext cx="7772400" cy="1238099"/>
          </a:xfrm>
          <a:prstGeom prst="rect">
            <a:avLst/>
          </a:prstGeom>
        </p:spPr>
        <p:txBody>
          <a:bodyPr anchorCtr="0" anchor="b" bIns="91425" lIns="91425" rIns="91425" tIns="91425"/>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p:txBody>
      </p:sp>
      <p:sp>
        <p:nvSpPr>
          <p:cNvPr id="12" name="Shape 12"/>
          <p:cNvSpPr txBox="1"/>
          <p:nvPr>
            <p:ph idx="1" type="subTitle"/>
          </p:nvPr>
        </p:nvSpPr>
        <p:spPr>
          <a:xfrm>
            <a:off x="685800" y="3093357"/>
            <a:ext cx="7772400" cy="666600"/>
          </a:xfrm>
          <a:prstGeom prst="rect">
            <a:avLst/>
          </a:prstGeom>
        </p:spPr>
        <p:txBody>
          <a:bodyPr anchorCtr="0" anchor="t" bIns="91425" lIns="91425" rIns="91425" tIns="91425"/>
          <a:lstStyle>
            <a:lvl1pPr algn="ctr">
              <a:spcBef>
                <a:spcPts val="0"/>
              </a:spcBef>
              <a:buClr>
                <a:schemeClr val="dk2"/>
              </a:buClr>
              <a:buSzPct val="100000"/>
              <a:buNone/>
              <a:defRPr i="1" sz="2400">
                <a:solidFill>
                  <a:schemeClr val="dk2"/>
                </a:solidFill>
              </a:defRPr>
            </a:lvl1pPr>
            <a:lvl2pPr algn="ctr">
              <a:spcBef>
                <a:spcPts val="0"/>
              </a:spcBef>
              <a:buClr>
                <a:schemeClr val="dk2"/>
              </a:buClr>
              <a:buNone/>
              <a:defRPr i="1">
                <a:solidFill>
                  <a:schemeClr val="dk2"/>
                </a:solidFill>
              </a:defRPr>
            </a:lvl2pPr>
            <a:lvl3pPr algn="ctr">
              <a:spcBef>
                <a:spcPts val="0"/>
              </a:spcBef>
              <a:buClr>
                <a:schemeClr val="dk2"/>
              </a:buClr>
              <a:buNone/>
              <a:defRPr i="1">
                <a:solidFill>
                  <a:schemeClr val="dk2"/>
                </a:solidFill>
              </a:defRPr>
            </a:lvl3pPr>
            <a:lvl4pPr algn="ctr">
              <a:spcBef>
                <a:spcPts val="0"/>
              </a:spcBef>
              <a:buClr>
                <a:schemeClr val="dk2"/>
              </a:buClr>
              <a:buSzPct val="100000"/>
              <a:buNone/>
              <a:defRPr i="1" sz="2400">
                <a:solidFill>
                  <a:schemeClr val="dk2"/>
                </a:solidFill>
              </a:defRPr>
            </a:lvl4pPr>
            <a:lvl5pPr algn="ctr">
              <a:spcBef>
                <a:spcPts val="0"/>
              </a:spcBef>
              <a:buClr>
                <a:schemeClr val="dk2"/>
              </a:buClr>
              <a:buSzPct val="100000"/>
              <a:buNone/>
              <a:defRPr i="1" sz="2400">
                <a:solidFill>
                  <a:schemeClr val="dk2"/>
                </a:solidFill>
              </a:defRPr>
            </a:lvl5pPr>
            <a:lvl6pPr algn="ctr">
              <a:spcBef>
                <a:spcPts val="0"/>
              </a:spcBef>
              <a:buClr>
                <a:schemeClr val="dk2"/>
              </a:buClr>
              <a:buSzPct val="100000"/>
              <a:buNone/>
              <a:defRPr i="1" sz="2400">
                <a:solidFill>
                  <a:schemeClr val="dk2"/>
                </a:solidFill>
              </a:defRPr>
            </a:lvl6pPr>
            <a:lvl7pPr algn="ctr">
              <a:spcBef>
                <a:spcPts val="0"/>
              </a:spcBef>
              <a:buClr>
                <a:schemeClr val="dk2"/>
              </a:buClr>
              <a:buSzPct val="100000"/>
              <a:buNone/>
              <a:defRPr i="1" sz="2400">
                <a:solidFill>
                  <a:schemeClr val="dk2"/>
                </a:solidFill>
              </a:defRPr>
            </a:lvl7pPr>
            <a:lvl8pPr algn="ctr">
              <a:spcBef>
                <a:spcPts val="0"/>
              </a:spcBef>
              <a:buClr>
                <a:schemeClr val="dk2"/>
              </a:buClr>
              <a:buSzPct val="100000"/>
              <a:buNone/>
              <a:defRPr i="1" sz="2400">
                <a:solidFill>
                  <a:schemeClr val="dk2"/>
                </a:solidFill>
              </a:defRPr>
            </a:lvl8pPr>
            <a:lvl9pPr algn="ctr">
              <a:spcBef>
                <a:spcPts val="0"/>
              </a:spcBef>
              <a:buClr>
                <a:schemeClr val="dk2"/>
              </a:buClr>
              <a:buSzPct val="100000"/>
              <a:buNone/>
              <a:defRPr i="1" sz="2400">
                <a:solidFill>
                  <a:schemeClr val="dk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3" name="Shape 13"/>
        <p:cNvGrpSpPr/>
        <p:nvPr/>
      </p:nvGrpSpPr>
      <p:grpSpPr>
        <a:xfrm>
          <a:off x="0" y="0"/>
          <a:ext cx="0" cy="0"/>
          <a:chOff x="0" y="0"/>
          <a:chExt cx="0" cy="0"/>
        </a:xfrm>
      </p:grpSpPr>
      <p:sp>
        <p:nvSpPr>
          <p:cNvPr id="14" name="Shape 14"/>
          <p:cNvSpPr/>
          <p:nvPr/>
        </p:nvSpPr>
        <p:spPr>
          <a:xfrm flipH="1" rot="10800000">
            <a:off x="0" y="1163100"/>
            <a:ext cx="9144000" cy="3980399"/>
          </a:xfrm>
          <a:prstGeom prst="rect">
            <a:avLst/>
          </a:prstGeom>
          <a:solidFill>
            <a:schemeClr val="lt1"/>
          </a:solidFill>
          <a:ln>
            <a:noFill/>
          </a:ln>
        </p:spPr>
        <p:txBody>
          <a:bodyPr anchorCtr="0" anchor="ctr" bIns="45700" lIns="91425" rIns="91425" tIns="45700">
            <a:noAutofit/>
          </a:bodyPr>
          <a:lstStyle/>
          <a:p>
            <a:pPr>
              <a:spcBef>
                <a:spcPts val="0"/>
              </a:spcBef>
              <a:buNone/>
            </a:pPr>
            <a:r>
              <a:t/>
            </a:r>
            <a:endParaRPr/>
          </a:p>
        </p:txBody>
      </p:sp>
      <p:sp>
        <p:nvSpPr>
          <p:cNvPr id="15" name="Shape 15"/>
          <p:cNvSpPr/>
          <p:nvPr/>
        </p:nvSpPr>
        <p:spPr>
          <a:xfrm flipH="1">
            <a:off x="4526627" y="571349"/>
            <a:ext cx="4617372" cy="590502"/>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rIns="91425" tIns="45700">
            <a:noAutofit/>
          </a:bodyPr>
          <a:lstStyle/>
          <a:p>
            <a:pPr>
              <a:spcBef>
                <a:spcPts val="0"/>
              </a:spcBef>
              <a:buNone/>
            </a:pPr>
            <a:r>
              <a:t/>
            </a:r>
            <a:endParaRPr/>
          </a:p>
        </p:txBody>
      </p:sp>
      <p:sp>
        <p:nvSpPr>
          <p:cNvPr id="16" name="Shape 16"/>
          <p:cNvSpPr/>
          <p:nvPr/>
        </p:nvSpPr>
        <p:spPr>
          <a:xfrm rot="10800000">
            <a:off x="4526627" y="1162132"/>
            <a:ext cx="4617372" cy="571095"/>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rIns="91425" tIns="45700">
            <a:noAutofit/>
          </a:bodyPr>
          <a:lstStyle/>
          <a:p>
            <a:pPr>
              <a:spcBef>
                <a:spcPts val="0"/>
              </a:spcBef>
              <a:buNone/>
            </a:pPr>
            <a:r>
              <a:t/>
            </a:r>
            <a:endParaRPr/>
          </a:p>
        </p:txBody>
      </p:sp>
      <p:sp>
        <p:nvSpPr>
          <p:cNvPr id="17" name="Shape 17"/>
          <p:cNvSpPr txBox="1"/>
          <p:nvPr>
            <p:ph type="title"/>
          </p:nvPr>
        </p:nvSpPr>
        <p:spPr>
          <a:xfrm>
            <a:off x="457200" y="205978"/>
            <a:ext cx="8229600" cy="857400"/>
          </a:xfrm>
          <a:prstGeom prst="rect">
            <a:avLst/>
          </a:prstGeom>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x="457200" y="1200150"/>
            <a:ext cx="82296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9" name="Shape 19"/>
        <p:cNvGrpSpPr/>
        <p:nvPr/>
      </p:nvGrpSpPr>
      <p:grpSpPr>
        <a:xfrm>
          <a:off x="0" y="0"/>
          <a:ext cx="0" cy="0"/>
          <a:chOff x="0" y="0"/>
          <a:chExt cx="0" cy="0"/>
        </a:xfrm>
      </p:grpSpPr>
      <p:sp>
        <p:nvSpPr>
          <p:cNvPr id="20" name="Shape 20"/>
          <p:cNvSpPr/>
          <p:nvPr/>
        </p:nvSpPr>
        <p:spPr>
          <a:xfrm flipH="1" rot="10800000">
            <a:off x="0" y="1163100"/>
            <a:ext cx="9144000" cy="3980399"/>
          </a:xfrm>
          <a:prstGeom prst="rect">
            <a:avLst/>
          </a:prstGeom>
          <a:solidFill>
            <a:schemeClr val="lt1"/>
          </a:solidFill>
          <a:ln>
            <a:noFill/>
          </a:ln>
        </p:spPr>
        <p:txBody>
          <a:bodyPr anchorCtr="0" anchor="ctr" bIns="45700" lIns="91425" rIns="91425" tIns="45700">
            <a:noAutofit/>
          </a:bodyPr>
          <a:lstStyle/>
          <a:p>
            <a:pPr>
              <a:spcBef>
                <a:spcPts val="0"/>
              </a:spcBef>
              <a:buNone/>
            </a:pPr>
            <a:r>
              <a:t/>
            </a:r>
            <a:endParaRPr/>
          </a:p>
        </p:txBody>
      </p:sp>
      <p:sp>
        <p:nvSpPr>
          <p:cNvPr id="21" name="Shape 21"/>
          <p:cNvSpPr/>
          <p:nvPr/>
        </p:nvSpPr>
        <p:spPr>
          <a:xfrm rot="10800000">
            <a:off x="4526627" y="1162132"/>
            <a:ext cx="4617372" cy="571095"/>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rIns="91425" tIns="45700">
            <a:noAutofit/>
          </a:bodyPr>
          <a:lstStyle/>
          <a:p>
            <a:pPr>
              <a:spcBef>
                <a:spcPts val="0"/>
              </a:spcBef>
              <a:buNone/>
            </a:pPr>
            <a:r>
              <a:t/>
            </a:r>
            <a:endParaRPr/>
          </a:p>
        </p:txBody>
      </p:sp>
      <p:sp>
        <p:nvSpPr>
          <p:cNvPr id="22" name="Shape 22"/>
          <p:cNvSpPr txBox="1"/>
          <p:nvPr>
            <p:ph type="title"/>
          </p:nvPr>
        </p:nvSpPr>
        <p:spPr>
          <a:xfrm>
            <a:off x="457200" y="205978"/>
            <a:ext cx="8229600" cy="857400"/>
          </a:xfrm>
          <a:prstGeom prst="rect">
            <a:avLst/>
          </a:prstGeom>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1" type="body"/>
          </p:nvPr>
        </p:nvSpPr>
        <p:spPr>
          <a:xfrm>
            <a:off x="457200"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4" name="Shape 24"/>
          <p:cNvSpPr/>
          <p:nvPr/>
        </p:nvSpPr>
        <p:spPr>
          <a:xfrm flipH="1">
            <a:off x="4526627" y="571349"/>
            <a:ext cx="4617372" cy="590502"/>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rIns="91425" tIns="45700">
            <a:noAutofit/>
          </a:bodyPr>
          <a:lstStyle/>
          <a:p>
            <a:pPr>
              <a:spcBef>
                <a:spcPts val="0"/>
              </a:spcBef>
              <a:buNone/>
            </a:pPr>
            <a:r>
              <a:t/>
            </a:r>
            <a:endParaRPr/>
          </a:p>
        </p:txBody>
      </p:sp>
      <p:sp>
        <p:nvSpPr>
          <p:cNvPr id="25" name="Shape 25"/>
          <p:cNvSpPr txBox="1"/>
          <p:nvPr>
            <p:ph idx="2" type="body"/>
          </p:nvPr>
        </p:nvSpPr>
        <p:spPr>
          <a:xfrm>
            <a:off x="4692273"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6" name="Shape 26"/>
        <p:cNvGrpSpPr/>
        <p:nvPr/>
      </p:nvGrpSpPr>
      <p:grpSpPr>
        <a:xfrm>
          <a:off x="0" y="0"/>
          <a:ext cx="0" cy="0"/>
          <a:chOff x="0" y="0"/>
          <a:chExt cx="0" cy="0"/>
        </a:xfrm>
      </p:grpSpPr>
      <p:sp>
        <p:nvSpPr>
          <p:cNvPr id="27" name="Shape 27"/>
          <p:cNvSpPr/>
          <p:nvPr/>
        </p:nvSpPr>
        <p:spPr>
          <a:xfrm flipH="1" rot="10800000">
            <a:off x="0" y="1163100"/>
            <a:ext cx="9144000" cy="3980399"/>
          </a:xfrm>
          <a:prstGeom prst="rect">
            <a:avLst/>
          </a:prstGeom>
          <a:solidFill>
            <a:schemeClr val="lt1"/>
          </a:solidFill>
          <a:ln>
            <a:noFill/>
          </a:ln>
        </p:spPr>
        <p:txBody>
          <a:bodyPr anchorCtr="0" anchor="ctr" bIns="45700" lIns="91425" rIns="91425" tIns="45700">
            <a:noAutofit/>
          </a:bodyPr>
          <a:lstStyle/>
          <a:p>
            <a:pPr>
              <a:spcBef>
                <a:spcPts val="0"/>
              </a:spcBef>
              <a:buNone/>
            </a:pPr>
            <a:r>
              <a:t/>
            </a:r>
            <a:endParaRPr/>
          </a:p>
        </p:txBody>
      </p:sp>
      <p:sp>
        <p:nvSpPr>
          <p:cNvPr id="28" name="Shape 28"/>
          <p:cNvSpPr/>
          <p:nvPr/>
        </p:nvSpPr>
        <p:spPr>
          <a:xfrm flipH="1">
            <a:off x="4526627" y="571349"/>
            <a:ext cx="4617372" cy="590502"/>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rIns="91425" tIns="45700">
            <a:noAutofit/>
          </a:bodyPr>
          <a:lstStyle/>
          <a:p>
            <a:pPr>
              <a:spcBef>
                <a:spcPts val="0"/>
              </a:spcBef>
              <a:buNone/>
            </a:pPr>
            <a:r>
              <a:t/>
            </a:r>
            <a:endParaRPr/>
          </a:p>
        </p:txBody>
      </p:sp>
      <p:sp>
        <p:nvSpPr>
          <p:cNvPr id="29" name="Shape 29"/>
          <p:cNvSpPr txBox="1"/>
          <p:nvPr>
            <p:ph type="title"/>
          </p:nvPr>
        </p:nvSpPr>
        <p:spPr>
          <a:xfrm>
            <a:off x="457200" y="205978"/>
            <a:ext cx="8229600" cy="857400"/>
          </a:xfrm>
          <a:prstGeom prst="rect">
            <a:avLst/>
          </a:prstGeom>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0" name="Shape 30"/>
          <p:cNvSpPr/>
          <p:nvPr/>
        </p:nvSpPr>
        <p:spPr>
          <a:xfrm rot="10800000">
            <a:off x="4526627" y="1162132"/>
            <a:ext cx="4617372" cy="571095"/>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rIns="91425" tIns="45700">
            <a:noAutofit/>
          </a:bodyPr>
          <a:lstStyle/>
          <a:p>
            <a:pPr>
              <a:spcBef>
                <a:spcPts val="0"/>
              </a:spcBef>
              <a:buNone/>
            </a:pPr>
            <a:r>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1" name="Shape 31"/>
        <p:cNvGrpSpPr/>
        <p:nvPr/>
      </p:nvGrpSpPr>
      <p:grpSpPr>
        <a:xfrm>
          <a:off x="0" y="0"/>
          <a:ext cx="0" cy="0"/>
          <a:chOff x="0" y="0"/>
          <a:chExt cx="0" cy="0"/>
        </a:xfrm>
      </p:grpSpPr>
      <p:sp>
        <p:nvSpPr>
          <p:cNvPr id="32" name="Shape 32"/>
          <p:cNvSpPr/>
          <p:nvPr/>
        </p:nvSpPr>
        <p:spPr>
          <a:xfrm flipH="1" rot="10800000">
            <a:off x="0" y="4412699"/>
            <a:ext cx="9144000" cy="730799"/>
          </a:xfrm>
          <a:prstGeom prst="rect">
            <a:avLst/>
          </a:prstGeom>
          <a:solidFill>
            <a:schemeClr val="lt1"/>
          </a:solidFill>
          <a:ln>
            <a:noFill/>
          </a:ln>
        </p:spPr>
        <p:txBody>
          <a:bodyPr anchorCtr="0" anchor="ctr" bIns="45700" lIns="91425" rIns="91425" tIns="45700">
            <a:noAutofit/>
          </a:bodyPr>
          <a:lstStyle/>
          <a:p>
            <a:pPr>
              <a:spcBef>
                <a:spcPts val="0"/>
              </a:spcBef>
              <a:buNone/>
            </a:pPr>
            <a:r>
              <a:t/>
            </a:r>
            <a:endParaRPr/>
          </a:p>
        </p:txBody>
      </p:sp>
      <p:sp>
        <p:nvSpPr>
          <p:cNvPr id="33" name="Shape 33"/>
          <p:cNvSpPr/>
          <p:nvPr/>
        </p:nvSpPr>
        <p:spPr>
          <a:xfrm flipH="1">
            <a:off x="4526627" y="3820834"/>
            <a:ext cx="4617372" cy="590502"/>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rIns="91425" tIns="45700">
            <a:noAutofit/>
          </a:bodyPr>
          <a:lstStyle/>
          <a:p>
            <a:pPr>
              <a:spcBef>
                <a:spcPts val="0"/>
              </a:spcBef>
              <a:buNone/>
            </a:pPr>
            <a:r>
              <a:t/>
            </a:r>
            <a:endParaRPr/>
          </a:p>
        </p:txBody>
      </p:sp>
      <p:sp>
        <p:nvSpPr>
          <p:cNvPr id="34" name="Shape 34"/>
          <p:cNvSpPr/>
          <p:nvPr/>
        </p:nvSpPr>
        <p:spPr>
          <a:xfrm rot="10800000">
            <a:off x="4526627" y="4411617"/>
            <a:ext cx="4617372" cy="571095"/>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rIns="91425" tIns="45700">
            <a:noAutofit/>
          </a:bodyPr>
          <a:lstStyle/>
          <a:p>
            <a:pPr>
              <a:spcBef>
                <a:spcPts val="0"/>
              </a:spcBef>
              <a:buNone/>
            </a:pPr>
            <a:r>
              <a:t/>
            </a:r>
            <a:endParaRPr/>
          </a:p>
        </p:txBody>
      </p:sp>
      <p:sp>
        <p:nvSpPr>
          <p:cNvPr id="35" name="Shape 35"/>
          <p:cNvSpPr txBox="1"/>
          <p:nvPr>
            <p:ph idx="1" type="body"/>
          </p:nvPr>
        </p:nvSpPr>
        <p:spPr>
          <a:xfrm>
            <a:off x="457200" y="4421726"/>
            <a:ext cx="8229600" cy="505200"/>
          </a:xfrm>
          <a:prstGeom prst="rect">
            <a:avLst/>
          </a:prstGeom>
        </p:spPr>
        <p:txBody>
          <a:bodyPr anchorCtr="0" anchor="ctr" bIns="91425" lIns="91425" rIns="91425" tIns="91425"/>
          <a:lstStyle>
            <a:lvl1pPr>
              <a:spcBef>
                <a:spcPts val="0"/>
              </a:spcBef>
              <a:buClr>
                <a:schemeClr val="dk2"/>
              </a:buClr>
              <a:buSzPct val="100000"/>
              <a:buNone/>
              <a:defRPr i="1" sz="2400">
                <a:solidFill>
                  <a:schemeClr val="dk2"/>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6" name="Shape 36"/>
        <p:cNvGrpSpPr/>
        <p:nvPr/>
      </p:nvGrpSpPr>
      <p:grpSpPr>
        <a:xfrm>
          <a:off x="0" y="0"/>
          <a:ext cx="0" cy="0"/>
          <a:chOff x="0" y="0"/>
          <a:chExt cx="0" cy="0"/>
        </a:xfrm>
      </p:grpSpPr>
      <p:sp>
        <p:nvSpPr>
          <p:cNvPr id="37" name="Shape 37"/>
          <p:cNvSpPr/>
          <p:nvPr/>
        </p:nvSpPr>
        <p:spPr>
          <a:xfrm>
            <a:off x="6676" y="76256"/>
            <a:ext cx="9134130" cy="5054792"/>
          </a:xfrm>
          <a:custGeom>
            <a:pathLst>
              <a:path extrusionOk="0" h="6739723" w="9157023">
                <a:moveTo>
                  <a:pt x="1629" y="0"/>
                </a:moveTo>
                <a:lnTo>
                  <a:pt x="9157023" y="4340980"/>
                </a:lnTo>
                <a:lnTo>
                  <a:pt x="1593" y="6739723"/>
                </a:lnTo>
                <a:cubicBezTo>
                  <a:pt x="-3941" y="5123960"/>
                  <a:pt x="7163" y="1615763"/>
                  <a:pt x="1629" y="0"/>
                </a:cubicBezTo>
                <a:close/>
              </a:path>
            </a:pathLst>
          </a:custGeom>
          <a:solidFill>
            <a:srgbClr val="FFFFFF">
              <a:alpha val="6666"/>
            </a:srgbClr>
          </a:solidFill>
          <a:ln>
            <a:noFill/>
          </a:ln>
        </p:spPr>
        <p:txBody>
          <a:bodyPr anchorCtr="0" anchor="ctr" bIns="45700" lIns="91425" rIns="91425" tIns="45700">
            <a:noAutofit/>
          </a:bodyPr>
          <a:lstStyle/>
          <a:p>
            <a:pPr>
              <a:spcBef>
                <a:spcPts val="0"/>
              </a:spcBef>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slideLayout" Target="../slideLayouts/slideLayout4.xml"/><Relationship Id="rId3" Type="http://schemas.openxmlformats.org/officeDocument/2006/relationships/slideLayout" Target="../slideLayouts/slideLayout3.xml"/><Relationship Id="rId6" Type="http://schemas.openxmlformats.org/officeDocument/2006/relationships/slideLayout" Target="../slideLayouts/slideLayout6.xml"/><Relationship Id="rId5" Type="http://schemas.openxmlformats.org/officeDocument/2006/relationships/slideLayout" Target="../slideLayouts/slideLayout5.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accent1"/>
            </a:gs>
            <a:gs pos="100000">
              <a:schemeClr val="dk2"/>
            </a:gs>
          </a:gsLst>
          <a:path path="circle">
            <a:fillToRect b="50%" l="50%" r="50%" t="50%"/>
          </a:path>
          <a:tileRect/>
        </a:gra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05978"/>
            <a:ext cx="8229600" cy="857400"/>
          </a:xfrm>
          <a:prstGeom prst="rect">
            <a:avLst/>
          </a:prstGeom>
          <a:noFill/>
          <a:ln>
            <a:noFill/>
          </a:ln>
        </p:spPr>
        <p:txBody>
          <a:bodyPr anchorCtr="0" anchor="ctr" bIns="91425" lIns="91425" rIns="91425" tIns="91425"/>
          <a:lstStyle>
            <a:lvl1pPr>
              <a:spcBef>
                <a:spcPts val="0"/>
              </a:spcBef>
              <a:buClr>
                <a:schemeClr val="lt1"/>
              </a:buClr>
              <a:buSzPct val="100000"/>
              <a:buFont typeface="Georgia"/>
              <a:buNone/>
              <a:defRPr sz="4800">
                <a:solidFill>
                  <a:schemeClr val="lt1"/>
                </a:solidFill>
                <a:latin typeface="Georgia"/>
                <a:ea typeface="Georgia"/>
                <a:cs typeface="Georgia"/>
                <a:sym typeface="Georgia"/>
              </a:defRPr>
            </a:lvl1pPr>
            <a:lvl2pPr>
              <a:spcBef>
                <a:spcPts val="0"/>
              </a:spcBef>
              <a:buClr>
                <a:schemeClr val="lt1"/>
              </a:buClr>
              <a:buSzPct val="100000"/>
              <a:buFont typeface="Georgia"/>
              <a:buNone/>
              <a:defRPr sz="4800">
                <a:solidFill>
                  <a:schemeClr val="lt1"/>
                </a:solidFill>
                <a:latin typeface="Georgia"/>
                <a:ea typeface="Georgia"/>
                <a:cs typeface="Georgia"/>
                <a:sym typeface="Georgia"/>
              </a:defRPr>
            </a:lvl2pPr>
            <a:lvl3pPr>
              <a:spcBef>
                <a:spcPts val="0"/>
              </a:spcBef>
              <a:buClr>
                <a:schemeClr val="lt1"/>
              </a:buClr>
              <a:buSzPct val="100000"/>
              <a:buFont typeface="Georgia"/>
              <a:buNone/>
              <a:defRPr sz="4800">
                <a:solidFill>
                  <a:schemeClr val="lt1"/>
                </a:solidFill>
                <a:latin typeface="Georgia"/>
                <a:ea typeface="Georgia"/>
                <a:cs typeface="Georgia"/>
                <a:sym typeface="Georgia"/>
              </a:defRPr>
            </a:lvl3pPr>
            <a:lvl4pPr>
              <a:spcBef>
                <a:spcPts val="0"/>
              </a:spcBef>
              <a:buClr>
                <a:schemeClr val="lt1"/>
              </a:buClr>
              <a:buSzPct val="100000"/>
              <a:buFont typeface="Georgia"/>
              <a:buNone/>
              <a:defRPr sz="4800">
                <a:solidFill>
                  <a:schemeClr val="lt1"/>
                </a:solidFill>
                <a:latin typeface="Georgia"/>
                <a:ea typeface="Georgia"/>
                <a:cs typeface="Georgia"/>
                <a:sym typeface="Georgia"/>
              </a:defRPr>
            </a:lvl4pPr>
            <a:lvl5pPr>
              <a:spcBef>
                <a:spcPts val="0"/>
              </a:spcBef>
              <a:buClr>
                <a:schemeClr val="lt1"/>
              </a:buClr>
              <a:buSzPct val="100000"/>
              <a:buFont typeface="Georgia"/>
              <a:buNone/>
              <a:defRPr sz="4800">
                <a:solidFill>
                  <a:schemeClr val="lt1"/>
                </a:solidFill>
                <a:latin typeface="Georgia"/>
                <a:ea typeface="Georgia"/>
                <a:cs typeface="Georgia"/>
                <a:sym typeface="Georgia"/>
              </a:defRPr>
            </a:lvl5pPr>
            <a:lvl6pPr>
              <a:spcBef>
                <a:spcPts val="0"/>
              </a:spcBef>
              <a:buClr>
                <a:schemeClr val="lt1"/>
              </a:buClr>
              <a:buSzPct val="100000"/>
              <a:buFont typeface="Georgia"/>
              <a:buNone/>
              <a:defRPr sz="4800">
                <a:solidFill>
                  <a:schemeClr val="lt1"/>
                </a:solidFill>
                <a:latin typeface="Georgia"/>
                <a:ea typeface="Georgia"/>
                <a:cs typeface="Georgia"/>
                <a:sym typeface="Georgia"/>
              </a:defRPr>
            </a:lvl6pPr>
            <a:lvl7pPr>
              <a:spcBef>
                <a:spcPts val="0"/>
              </a:spcBef>
              <a:buClr>
                <a:schemeClr val="lt1"/>
              </a:buClr>
              <a:buSzPct val="100000"/>
              <a:buFont typeface="Georgia"/>
              <a:buNone/>
              <a:defRPr sz="4800">
                <a:solidFill>
                  <a:schemeClr val="lt1"/>
                </a:solidFill>
                <a:latin typeface="Georgia"/>
                <a:ea typeface="Georgia"/>
                <a:cs typeface="Georgia"/>
                <a:sym typeface="Georgia"/>
              </a:defRPr>
            </a:lvl7pPr>
            <a:lvl8pPr>
              <a:spcBef>
                <a:spcPts val="0"/>
              </a:spcBef>
              <a:buClr>
                <a:schemeClr val="lt1"/>
              </a:buClr>
              <a:buSzPct val="100000"/>
              <a:buFont typeface="Georgia"/>
              <a:buNone/>
              <a:defRPr sz="4800">
                <a:solidFill>
                  <a:schemeClr val="lt1"/>
                </a:solidFill>
                <a:latin typeface="Georgia"/>
                <a:ea typeface="Georgia"/>
                <a:cs typeface="Georgia"/>
                <a:sym typeface="Georgia"/>
              </a:defRPr>
            </a:lvl8pPr>
            <a:lvl9pPr>
              <a:spcBef>
                <a:spcPts val="0"/>
              </a:spcBef>
              <a:buClr>
                <a:schemeClr val="lt1"/>
              </a:buClr>
              <a:buSzPct val="100000"/>
              <a:buFont typeface="Georgia"/>
              <a:buNone/>
              <a:defRPr sz="4800">
                <a:solidFill>
                  <a:schemeClr val="lt1"/>
                </a:solidFill>
                <a:latin typeface="Georgia"/>
                <a:ea typeface="Georgia"/>
                <a:cs typeface="Georgia"/>
                <a:sym typeface="Georgia"/>
              </a:defRPr>
            </a:lvl9pPr>
          </a:lstStyle>
          <a:p/>
        </p:txBody>
      </p:sp>
      <p:sp>
        <p:nvSpPr>
          <p:cNvPr id="6" name="Shape 6"/>
          <p:cNvSpPr txBox="1"/>
          <p:nvPr>
            <p:ph idx="1" type="body"/>
          </p:nvPr>
        </p:nvSpPr>
        <p:spPr>
          <a:xfrm>
            <a:off x="457200" y="1200150"/>
            <a:ext cx="8229600" cy="3725699"/>
          </a:xfrm>
          <a:prstGeom prst="rect">
            <a:avLst/>
          </a:prstGeom>
          <a:noFill/>
          <a:ln>
            <a:noFill/>
          </a:ln>
        </p:spPr>
        <p:txBody>
          <a:bodyPr anchorCtr="0" anchor="t" bIns="91425" lIns="91425" rIns="91425" tIns="91425"/>
          <a:lstStyle>
            <a:lvl1pPr>
              <a:spcBef>
                <a:spcPts val="600"/>
              </a:spcBef>
              <a:buClr>
                <a:schemeClr val="dk1"/>
              </a:buClr>
              <a:buSzPct val="100000"/>
              <a:buFont typeface="Georgia"/>
              <a:defRPr sz="3000">
                <a:solidFill>
                  <a:schemeClr val="dk1"/>
                </a:solidFill>
                <a:latin typeface="Georgia"/>
                <a:ea typeface="Georgia"/>
                <a:cs typeface="Georgia"/>
                <a:sym typeface="Georgia"/>
              </a:defRPr>
            </a:lvl1pPr>
            <a:lvl2pPr>
              <a:spcBef>
                <a:spcPts val="480"/>
              </a:spcBef>
              <a:buClr>
                <a:schemeClr val="dk1"/>
              </a:buClr>
              <a:buSzPct val="100000"/>
              <a:buFont typeface="Georgia"/>
              <a:defRPr sz="2400">
                <a:solidFill>
                  <a:schemeClr val="dk1"/>
                </a:solidFill>
                <a:latin typeface="Georgia"/>
                <a:ea typeface="Georgia"/>
                <a:cs typeface="Georgia"/>
                <a:sym typeface="Georgia"/>
              </a:defRPr>
            </a:lvl2pPr>
            <a:lvl3pPr>
              <a:spcBef>
                <a:spcPts val="480"/>
              </a:spcBef>
              <a:buClr>
                <a:schemeClr val="dk1"/>
              </a:buClr>
              <a:buSzPct val="100000"/>
              <a:buFont typeface="Georgia"/>
              <a:defRPr sz="2400">
                <a:solidFill>
                  <a:schemeClr val="dk1"/>
                </a:solidFill>
                <a:latin typeface="Georgia"/>
                <a:ea typeface="Georgia"/>
                <a:cs typeface="Georgia"/>
                <a:sym typeface="Georgia"/>
              </a:defRPr>
            </a:lvl3pPr>
            <a:lvl4pPr>
              <a:spcBef>
                <a:spcPts val="360"/>
              </a:spcBef>
              <a:buClr>
                <a:schemeClr val="dk1"/>
              </a:buClr>
              <a:buSzPct val="100000"/>
              <a:buFont typeface="Georgia"/>
              <a:defRPr sz="1800">
                <a:solidFill>
                  <a:schemeClr val="dk1"/>
                </a:solidFill>
                <a:latin typeface="Georgia"/>
                <a:ea typeface="Georgia"/>
                <a:cs typeface="Georgia"/>
                <a:sym typeface="Georgia"/>
              </a:defRPr>
            </a:lvl4pPr>
            <a:lvl5pPr>
              <a:spcBef>
                <a:spcPts val="360"/>
              </a:spcBef>
              <a:buClr>
                <a:schemeClr val="dk1"/>
              </a:buClr>
              <a:buSzPct val="100000"/>
              <a:buFont typeface="Georgia"/>
              <a:defRPr sz="1800">
                <a:solidFill>
                  <a:schemeClr val="dk1"/>
                </a:solidFill>
                <a:latin typeface="Georgia"/>
                <a:ea typeface="Georgia"/>
                <a:cs typeface="Georgia"/>
                <a:sym typeface="Georgia"/>
              </a:defRPr>
            </a:lvl5pPr>
            <a:lvl6pPr>
              <a:spcBef>
                <a:spcPts val="360"/>
              </a:spcBef>
              <a:buClr>
                <a:schemeClr val="dk1"/>
              </a:buClr>
              <a:buSzPct val="100000"/>
              <a:buFont typeface="Georgia"/>
              <a:defRPr sz="1800">
                <a:solidFill>
                  <a:schemeClr val="dk1"/>
                </a:solidFill>
                <a:latin typeface="Georgia"/>
                <a:ea typeface="Georgia"/>
                <a:cs typeface="Georgia"/>
                <a:sym typeface="Georgia"/>
              </a:defRPr>
            </a:lvl6pPr>
            <a:lvl7pPr>
              <a:spcBef>
                <a:spcPts val="360"/>
              </a:spcBef>
              <a:buClr>
                <a:schemeClr val="dk1"/>
              </a:buClr>
              <a:buSzPct val="100000"/>
              <a:buFont typeface="Georgia"/>
              <a:defRPr sz="1800">
                <a:solidFill>
                  <a:schemeClr val="dk1"/>
                </a:solidFill>
                <a:latin typeface="Georgia"/>
                <a:ea typeface="Georgia"/>
                <a:cs typeface="Georgia"/>
                <a:sym typeface="Georgia"/>
              </a:defRPr>
            </a:lvl7pPr>
            <a:lvl8pPr>
              <a:spcBef>
                <a:spcPts val="360"/>
              </a:spcBef>
              <a:buClr>
                <a:schemeClr val="dk1"/>
              </a:buClr>
              <a:buSzPct val="100000"/>
              <a:buFont typeface="Georgia"/>
              <a:defRPr sz="1800">
                <a:solidFill>
                  <a:schemeClr val="dk1"/>
                </a:solidFill>
                <a:latin typeface="Georgia"/>
                <a:ea typeface="Georgia"/>
                <a:cs typeface="Georgia"/>
                <a:sym typeface="Georgia"/>
              </a:defRPr>
            </a:lvl8pPr>
            <a:lvl9pPr>
              <a:spcBef>
                <a:spcPts val="360"/>
              </a:spcBef>
              <a:buClr>
                <a:schemeClr val="dk1"/>
              </a:buClr>
              <a:buSzPct val="100000"/>
              <a:buFont typeface="Georgia"/>
              <a:defRPr sz="1800">
                <a:solidFill>
                  <a:schemeClr val="dk1"/>
                </a:solidFill>
                <a:latin typeface="Georgia"/>
                <a:ea typeface="Georgia"/>
                <a:cs typeface="Georgia"/>
                <a:sym typeface="Georgia"/>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 name="Shape 38"/>
        <p:cNvGrpSpPr/>
        <p:nvPr/>
      </p:nvGrpSpPr>
      <p:grpSpPr>
        <a:xfrm>
          <a:off x="0" y="0"/>
          <a:ext cx="0" cy="0"/>
          <a:chOff x="0" y="0"/>
          <a:chExt cx="0" cy="0"/>
        </a:xfrm>
      </p:grpSpPr>
      <p:sp>
        <p:nvSpPr>
          <p:cNvPr id="39" name="Shape 39"/>
          <p:cNvSpPr txBox="1"/>
          <p:nvPr>
            <p:ph type="ctrTitle"/>
          </p:nvPr>
        </p:nvSpPr>
        <p:spPr>
          <a:xfrm>
            <a:off x="685800" y="1746892"/>
            <a:ext cx="7772400" cy="1238099"/>
          </a:xfrm>
          <a:prstGeom prst="rect">
            <a:avLst/>
          </a:prstGeom>
        </p:spPr>
        <p:txBody>
          <a:bodyPr anchorCtr="0" anchor="b" bIns="91425" lIns="91425" rIns="91425" tIns="91425">
            <a:noAutofit/>
          </a:bodyPr>
          <a:lstStyle/>
          <a:p>
            <a:pPr>
              <a:spcBef>
                <a:spcPts val="0"/>
              </a:spcBef>
              <a:buNone/>
            </a:pPr>
            <a:r>
              <a:rPr lang="en"/>
              <a:t>PHP</a:t>
            </a:r>
          </a:p>
        </p:txBody>
      </p:sp>
      <p:sp>
        <p:nvSpPr>
          <p:cNvPr id="40" name="Shape 40"/>
          <p:cNvSpPr txBox="1"/>
          <p:nvPr>
            <p:ph idx="1" type="subTitle"/>
          </p:nvPr>
        </p:nvSpPr>
        <p:spPr>
          <a:xfrm>
            <a:off x="685800" y="3093357"/>
            <a:ext cx="7772400" cy="666600"/>
          </a:xfrm>
          <a:prstGeom prst="rect">
            <a:avLst/>
          </a:prstGeom>
        </p:spPr>
        <p:txBody>
          <a:bodyPr anchorCtr="0" anchor="t" bIns="91425" lIns="91425" rIns="91425" tIns="91425">
            <a:noAutofit/>
          </a:bodyPr>
          <a:lstStyle/>
          <a:p>
            <a:pPr>
              <a:spcBef>
                <a:spcPts val="0"/>
              </a:spcBef>
              <a:buNone/>
            </a:pPr>
            <a:r>
              <a:rPr lang="en"/>
              <a:t>Forms and Databases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 name="Shape 44"/>
        <p:cNvGrpSpPr/>
        <p:nvPr/>
      </p:nvGrpSpPr>
      <p:grpSpPr>
        <a:xfrm>
          <a:off x="0" y="0"/>
          <a:ext cx="0" cy="0"/>
          <a:chOff x="0" y="0"/>
          <a:chExt cx="0" cy="0"/>
        </a:xfrm>
      </p:grpSpPr>
      <p:sp>
        <p:nvSpPr>
          <p:cNvPr id="45" name="Shape 45"/>
          <p:cNvSpPr txBox="1"/>
          <p:nvPr>
            <p:ph type="title"/>
          </p:nvPr>
        </p:nvSpPr>
        <p:spPr>
          <a:xfrm>
            <a:off x="457200" y="205978"/>
            <a:ext cx="8229600" cy="857400"/>
          </a:xfrm>
          <a:prstGeom prst="rect">
            <a:avLst/>
          </a:prstGeom>
        </p:spPr>
        <p:txBody>
          <a:bodyPr anchorCtr="0" anchor="ctr" bIns="91425" lIns="91425" rIns="91425" tIns="91425">
            <a:noAutofit/>
          </a:bodyPr>
          <a:lstStyle/>
          <a:p>
            <a:pPr>
              <a:spcBef>
                <a:spcPts val="0"/>
              </a:spcBef>
              <a:buNone/>
            </a:pPr>
            <a:r>
              <a:rPr lang="en"/>
              <a:t>Forms with PHP</a:t>
            </a:r>
          </a:p>
        </p:txBody>
      </p:sp>
      <p:sp>
        <p:nvSpPr>
          <p:cNvPr id="46" name="Shape 46"/>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419100" lvl="0" marL="457200" rtl="0">
              <a:spcBef>
                <a:spcPts val="0"/>
              </a:spcBef>
              <a:buClr>
                <a:schemeClr val="dk1"/>
              </a:buClr>
              <a:buSzPct val="100000"/>
              <a:buFont typeface="Arial"/>
              <a:buChar char="●"/>
            </a:pPr>
            <a:r>
              <a:rPr lang="en"/>
              <a:t>Form data is sent to the server when the user clicks “Submit”.</a:t>
            </a:r>
          </a:p>
          <a:p>
            <a:pPr indent="-419100" lvl="0" marL="457200" rtl="0">
              <a:spcBef>
                <a:spcPts val="0"/>
              </a:spcBef>
              <a:buClr>
                <a:schemeClr val="dk1"/>
              </a:buClr>
              <a:buSzPct val="100000"/>
              <a:buFont typeface="Arial"/>
              <a:buChar char="●"/>
            </a:pPr>
            <a:r>
              <a:rPr lang="en"/>
              <a:t>The server can then use this data for various purposes (this is not validation).</a:t>
            </a:r>
          </a:p>
          <a:p>
            <a:pPr indent="-419100" lvl="0" marL="457200" marR="0" rtl="0" algn="l">
              <a:lnSpc>
                <a:spcPct val="100000"/>
              </a:lnSpc>
              <a:spcBef>
                <a:spcPts val="600"/>
              </a:spcBef>
              <a:spcAft>
                <a:spcPts val="0"/>
              </a:spcAft>
              <a:buClr>
                <a:schemeClr val="dk1"/>
              </a:buClr>
              <a:buSzPct val="100000"/>
              <a:buFont typeface="Arial"/>
              <a:buChar char="●"/>
            </a:pPr>
            <a:r>
              <a:rPr lang="en"/>
              <a:t>The PHP superglobals $_GET and $_POST are used to collect form-data.</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 name="Shape 50"/>
        <p:cNvGrpSpPr/>
        <p:nvPr/>
      </p:nvGrpSpPr>
      <p:grpSpPr>
        <a:xfrm>
          <a:off x="0" y="0"/>
          <a:ext cx="0" cy="0"/>
          <a:chOff x="0" y="0"/>
          <a:chExt cx="0" cy="0"/>
        </a:xfrm>
      </p:grpSpPr>
      <p:sp>
        <p:nvSpPr>
          <p:cNvPr id="51" name="Shape 51"/>
          <p:cNvSpPr txBox="1"/>
          <p:nvPr>
            <p:ph type="title"/>
          </p:nvPr>
        </p:nvSpPr>
        <p:spPr>
          <a:xfrm>
            <a:off x="457200" y="205978"/>
            <a:ext cx="8229600" cy="857400"/>
          </a:xfrm>
          <a:prstGeom prst="rect">
            <a:avLst/>
          </a:prstGeom>
        </p:spPr>
        <p:txBody>
          <a:bodyPr anchorCtr="0" anchor="ctr" bIns="91425" lIns="91425" rIns="91425" tIns="91425">
            <a:noAutofit/>
          </a:bodyPr>
          <a:lstStyle/>
          <a:p>
            <a:pPr>
              <a:spcBef>
                <a:spcPts val="0"/>
              </a:spcBef>
              <a:buNone/>
            </a:pPr>
            <a:r>
              <a:rPr lang="en"/>
              <a:t>GET vs. POST</a:t>
            </a:r>
          </a:p>
        </p:txBody>
      </p:sp>
      <p:sp>
        <p:nvSpPr>
          <p:cNvPr id="52" name="Shape 52"/>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68300" lvl="0" marL="457200" rtl="0" algn="just">
              <a:spcBef>
                <a:spcPts val="0"/>
              </a:spcBef>
              <a:buClr>
                <a:srgbClr val="404040"/>
              </a:buClr>
              <a:buSzPct val="100000"/>
              <a:buFont typeface="Arial"/>
              <a:buChar char="●"/>
            </a:pPr>
            <a:r>
              <a:rPr lang="en" sz="2200">
                <a:solidFill>
                  <a:srgbClr val="404040"/>
                </a:solidFill>
                <a:latin typeface="Arial"/>
                <a:ea typeface="Arial"/>
                <a:cs typeface="Arial"/>
                <a:sym typeface="Arial"/>
              </a:rPr>
              <a:t>Both GET and POST create an array (e.g. array( key =&gt; value, key2 =&gt; value2, key3 =&gt; value3, ...)). This array holds key/value pairs, where keys are the names of the form controls and values are the input data from the user.</a:t>
            </a:r>
          </a:p>
          <a:p>
            <a:pPr indent="-368300" lvl="0" marL="457200" rtl="0" algn="just">
              <a:spcBef>
                <a:spcPts val="0"/>
              </a:spcBef>
              <a:buClr>
                <a:srgbClr val="404040"/>
              </a:buClr>
              <a:buSzPct val="100000"/>
              <a:buFont typeface="Arial"/>
              <a:buChar char="●"/>
            </a:pPr>
            <a:r>
              <a:rPr lang="en" sz="2200">
                <a:solidFill>
                  <a:srgbClr val="404040"/>
                </a:solidFill>
                <a:latin typeface="Arial"/>
                <a:ea typeface="Arial"/>
                <a:cs typeface="Arial"/>
                <a:sym typeface="Arial"/>
              </a:rPr>
              <a:t>$_GET is an array of variables passed to the current script via the URL parameters.</a:t>
            </a:r>
          </a:p>
          <a:p>
            <a:pPr indent="-368300" lvl="0" marL="457200" rtl="0" algn="just">
              <a:spcBef>
                <a:spcPts val="0"/>
              </a:spcBef>
              <a:buClr>
                <a:srgbClr val="404040"/>
              </a:buClr>
              <a:buSzPct val="100000"/>
              <a:buFont typeface="Arial"/>
              <a:buChar char="●"/>
            </a:pPr>
            <a:r>
              <a:rPr lang="en" sz="2200">
                <a:solidFill>
                  <a:srgbClr val="404040"/>
                </a:solidFill>
                <a:latin typeface="Arial"/>
                <a:ea typeface="Arial"/>
                <a:cs typeface="Arial"/>
                <a:sym typeface="Arial"/>
              </a:rPr>
              <a:t>$_POST is an array of variables passed to the current script via the HTTP POST method.</a:t>
            </a:r>
          </a:p>
          <a:p>
            <a:pPr>
              <a:spcBef>
                <a:spcPts val="0"/>
              </a:spcBef>
              <a:buNone/>
            </a:pPr>
            <a:r>
              <a:t/>
            </a:r>
            <a:endParaRPr sz="1100">
              <a:solidFill>
                <a:srgbClr val="404040"/>
              </a:solidFill>
              <a:latin typeface="Verdana"/>
              <a:ea typeface="Verdana"/>
              <a:cs typeface="Verdana"/>
              <a:sym typeface="Verdana"/>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6" name="Shape 56"/>
        <p:cNvGrpSpPr/>
        <p:nvPr/>
      </p:nvGrpSpPr>
      <p:grpSpPr>
        <a:xfrm>
          <a:off x="0" y="0"/>
          <a:ext cx="0" cy="0"/>
          <a:chOff x="0" y="0"/>
          <a:chExt cx="0" cy="0"/>
        </a:xfrm>
      </p:grpSpPr>
      <p:sp>
        <p:nvSpPr>
          <p:cNvPr id="57" name="Shape 57"/>
          <p:cNvSpPr txBox="1"/>
          <p:nvPr>
            <p:ph type="title"/>
          </p:nvPr>
        </p:nvSpPr>
        <p:spPr>
          <a:xfrm>
            <a:off x="457200" y="205978"/>
            <a:ext cx="8229600" cy="857400"/>
          </a:xfrm>
          <a:prstGeom prst="rect">
            <a:avLst/>
          </a:prstGeom>
        </p:spPr>
        <p:txBody>
          <a:bodyPr anchorCtr="0" anchor="ctr" bIns="91425" lIns="91425" rIns="91425" tIns="91425">
            <a:noAutofit/>
          </a:bodyPr>
          <a:lstStyle/>
          <a:p>
            <a:pPr>
              <a:spcBef>
                <a:spcPts val="0"/>
              </a:spcBef>
              <a:buNone/>
            </a:pPr>
            <a:r>
              <a:rPr lang="en"/>
              <a:t>GET</a:t>
            </a:r>
          </a:p>
        </p:txBody>
      </p:sp>
      <p:sp>
        <p:nvSpPr>
          <p:cNvPr id="58" name="Shape 58"/>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68300" lvl="0" marL="457200" rtl="0" algn="just">
              <a:spcBef>
                <a:spcPts val="0"/>
              </a:spcBef>
              <a:buClr>
                <a:srgbClr val="404040"/>
              </a:buClr>
              <a:buSzPct val="100000"/>
              <a:buFont typeface="Arial"/>
              <a:buChar char="●"/>
            </a:pPr>
            <a:r>
              <a:rPr lang="en" sz="2200">
                <a:solidFill>
                  <a:srgbClr val="404040"/>
                </a:solidFill>
                <a:latin typeface="Verdana"/>
                <a:ea typeface="Verdana"/>
                <a:cs typeface="Verdana"/>
                <a:sym typeface="Verdana"/>
              </a:rPr>
              <a:t>Information sent from a form with the GET method is </a:t>
            </a:r>
            <a:r>
              <a:rPr b="1" lang="en" sz="2200">
                <a:solidFill>
                  <a:srgbClr val="404040"/>
                </a:solidFill>
                <a:latin typeface="Verdana"/>
                <a:ea typeface="Verdana"/>
                <a:cs typeface="Verdana"/>
                <a:sym typeface="Verdana"/>
              </a:rPr>
              <a:t>visible to everyone</a:t>
            </a:r>
            <a:r>
              <a:rPr lang="en" sz="2200">
                <a:solidFill>
                  <a:srgbClr val="404040"/>
                </a:solidFill>
                <a:latin typeface="Verdana"/>
                <a:ea typeface="Verdana"/>
                <a:cs typeface="Verdana"/>
                <a:sym typeface="Verdana"/>
              </a:rPr>
              <a:t> (all variable names and values are displayed in the URL). </a:t>
            </a:r>
          </a:p>
          <a:p>
            <a:pPr indent="-368300" lvl="0" marL="457200" rtl="0" algn="just">
              <a:spcBef>
                <a:spcPts val="0"/>
              </a:spcBef>
              <a:buClr>
                <a:srgbClr val="404040"/>
              </a:buClr>
              <a:buSzPct val="100000"/>
              <a:buFont typeface="Arial"/>
              <a:buChar char="●"/>
            </a:pPr>
            <a:r>
              <a:rPr lang="en" sz="2200">
                <a:solidFill>
                  <a:srgbClr val="404040"/>
                </a:solidFill>
                <a:latin typeface="Verdana"/>
                <a:ea typeface="Verdana"/>
                <a:cs typeface="Verdana"/>
                <a:sym typeface="Verdana"/>
              </a:rPr>
              <a:t>GET also has limits on the amount of information to send. The limitation is about 2000 characters. However, because the variables are displayed in the URL, it is possible to bookmark the page. This can be useful in some cases.</a:t>
            </a:r>
          </a:p>
          <a:p>
            <a:pPr indent="-368300" lvl="0" marL="457200" rtl="0" algn="just">
              <a:spcBef>
                <a:spcPts val="0"/>
              </a:spcBef>
              <a:buClr>
                <a:srgbClr val="404040"/>
              </a:buClr>
              <a:buSzPct val="100000"/>
              <a:buFont typeface="Arial"/>
              <a:buChar char="●"/>
            </a:pPr>
            <a:r>
              <a:rPr lang="en" sz="2200">
                <a:solidFill>
                  <a:srgbClr val="404040"/>
                </a:solidFill>
                <a:latin typeface="Verdana"/>
                <a:ea typeface="Verdana"/>
                <a:cs typeface="Verdana"/>
                <a:sym typeface="Verdana"/>
              </a:rPr>
              <a:t>GET may be used for sending non-sensitive data.</a:t>
            </a:r>
          </a:p>
          <a:p>
            <a:pPr indent="-368300" lvl="0" marL="457200" rtl="0" algn="just">
              <a:spcBef>
                <a:spcPts val="0"/>
              </a:spcBef>
              <a:buClr>
                <a:srgbClr val="404040"/>
              </a:buClr>
              <a:buSzPct val="100000"/>
              <a:buFont typeface="Arial"/>
              <a:buChar char="●"/>
            </a:pPr>
            <a:r>
              <a:rPr lang="en" sz="2200">
                <a:solidFill>
                  <a:srgbClr val="404040"/>
                </a:solidFill>
                <a:latin typeface="Verdana"/>
                <a:ea typeface="Verdana"/>
                <a:cs typeface="Verdana"/>
                <a:sym typeface="Verdana"/>
              </a:rPr>
              <a:t>GET should NEVER be used for sending passwords or other sensitive information!</a:t>
            </a:r>
          </a:p>
          <a:p>
            <a:pPr>
              <a:spcBef>
                <a:spcPts val="0"/>
              </a:spcBef>
              <a:buNone/>
            </a:pPr>
            <a:r>
              <a:t/>
            </a:r>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x="0" y="0"/>
          <a:ext cx="0" cy="0"/>
          <a:chOff x="0" y="0"/>
          <a:chExt cx="0" cy="0"/>
        </a:xfrm>
      </p:grpSpPr>
      <p:sp>
        <p:nvSpPr>
          <p:cNvPr id="63" name="Shape 63"/>
          <p:cNvSpPr txBox="1"/>
          <p:nvPr>
            <p:ph type="title"/>
          </p:nvPr>
        </p:nvSpPr>
        <p:spPr>
          <a:xfrm>
            <a:off x="457200" y="205978"/>
            <a:ext cx="8229600" cy="857400"/>
          </a:xfrm>
          <a:prstGeom prst="rect">
            <a:avLst/>
          </a:prstGeom>
        </p:spPr>
        <p:txBody>
          <a:bodyPr anchorCtr="0" anchor="ctr" bIns="91425" lIns="91425" rIns="91425" tIns="91425">
            <a:noAutofit/>
          </a:bodyPr>
          <a:lstStyle/>
          <a:p>
            <a:pPr>
              <a:spcBef>
                <a:spcPts val="0"/>
              </a:spcBef>
              <a:buNone/>
            </a:pPr>
            <a:r>
              <a:rPr lang="en"/>
              <a:t>POST</a:t>
            </a:r>
          </a:p>
        </p:txBody>
      </p:sp>
      <p:sp>
        <p:nvSpPr>
          <p:cNvPr id="64" name="Shape 64"/>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68300" lvl="0" marL="457200" rtl="0" algn="just">
              <a:spcBef>
                <a:spcPts val="0"/>
              </a:spcBef>
              <a:buClr>
                <a:srgbClr val="404040"/>
              </a:buClr>
              <a:buSzPct val="100000"/>
              <a:buFont typeface="Arial"/>
              <a:buChar char="●"/>
            </a:pPr>
            <a:r>
              <a:rPr lang="en" sz="2200">
                <a:solidFill>
                  <a:srgbClr val="404040"/>
                </a:solidFill>
                <a:latin typeface="Verdana"/>
                <a:ea typeface="Verdana"/>
                <a:cs typeface="Verdana"/>
                <a:sym typeface="Verdana"/>
              </a:rPr>
              <a:t>Information sent from a form with the POST method is </a:t>
            </a:r>
            <a:r>
              <a:rPr b="1" lang="en" sz="2200">
                <a:solidFill>
                  <a:srgbClr val="404040"/>
                </a:solidFill>
                <a:latin typeface="Verdana"/>
                <a:ea typeface="Verdana"/>
                <a:cs typeface="Verdana"/>
                <a:sym typeface="Verdana"/>
              </a:rPr>
              <a:t>invisible to others</a:t>
            </a:r>
            <a:r>
              <a:rPr lang="en" sz="2200">
                <a:solidFill>
                  <a:srgbClr val="404040"/>
                </a:solidFill>
                <a:latin typeface="Verdana"/>
                <a:ea typeface="Verdana"/>
                <a:cs typeface="Verdana"/>
                <a:sym typeface="Verdana"/>
              </a:rPr>
              <a:t> (all names/values are embedded within the body of the HTTP request) and has </a:t>
            </a:r>
            <a:r>
              <a:rPr b="1" lang="en" sz="2200">
                <a:solidFill>
                  <a:srgbClr val="404040"/>
                </a:solidFill>
                <a:latin typeface="Verdana"/>
                <a:ea typeface="Verdana"/>
                <a:cs typeface="Verdana"/>
                <a:sym typeface="Verdana"/>
              </a:rPr>
              <a:t>no limits</a:t>
            </a:r>
            <a:r>
              <a:rPr lang="en" sz="2200">
                <a:solidFill>
                  <a:srgbClr val="404040"/>
                </a:solidFill>
                <a:latin typeface="Verdana"/>
                <a:ea typeface="Verdana"/>
                <a:cs typeface="Verdana"/>
                <a:sym typeface="Verdana"/>
              </a:rPr>
              <a:t> on the amount of information to send.</a:t>
            </a:r>
          </a:p>
          <a:p>
            <a:pPr indent="-368300" lvl="0" marL="457200" rtl="0" algn="just">
              <a:spcBef>
                <a:spcPts val="0"/>
              </a:spcBef>
              <a:buClr>
                <a:srgbClr val="404040"/>
              </a:buClr>
              <a:buSzPct val="100000"/>
              <a:buFont typeface="Arial"/>
              <a:buChar char="●"/>
            </a:pPr>
            <a:r>
              <a:rPr lang="en" sz="2200">
                <a:solidFill>
                  <a:srgbClr val="404040"/>
                </a:solidFill>
                <a:latin typeface="Verdana"/>
                <a:ea typeface="Verdana"/>
                <a:cs typeface="Verdana"/>
                <a:sym typeface="Verdana"/>
              </a:rPr>
              <a:t>Moreover POST supports advanced functionality such as support for multi-part binary input while uploading files to server.</a:t>
            </a:r>
          </a:p>
          <a:p>
            <a:pPr indent="-368300" lvl="0" marL="457200" rtl="0" algn="just">
              <a:spcBef>
                <a:spcPts val="0"/>
              </a:spcBef>
              <a:buClr>
                <a:srgbClr val="404040"/>
              </a:buClr>
              <a:buSzPct val="100000"/>
              <a:buFont typeface="Arial"/>
              <a:buChar char="●"/>
            </a:pPr>
            <a:r>
              <a:rPr lang="en" sz="2200">
                <a:solidFill>
                  <a:srgbClr val="404040"/>
                </a:solidFill>
                <a:latin typeface="Verdana"/>
                <a:ea typeface="Verdana"/>
                <a:cs typeface="Verdana"/>
                <a:sym typeface="Verdana"/>
              </a:rPr>
              <a:t>However, because the variables are not displayed in the URL, it is not possible to bookmark the page.</a:t>
            </a:r>
          </a:p>
          <a:p>
            <a:pPr indent="-368300" lvl="0" marL="457200" algn="just">
              <a:spcBef>
                <a:spcPts val="0"/>
              </a:spcBef>
              <a:buClr>
                <a:srgbClr val="404040"/>
              </a:buClr>
              <a:buSzPct val="100000"/>
              <a:buFont typeface="Arial"/>
              <a:buChar char="●"/>
            </a:pPr>
            <a:r>
              <a:rPr b="1" lang="en" sz="2200">
                <a:solidFill>
                  <a:srgbClr val="404040"/>
                </a:solidFill>
                <a:latin typeface="Verdana"/>
                <a:ea typeface="Verdana"/>
                <a:cs typeface="Verdana"/>
                <a:sym typeface="Verdana"/>
              </a:rPr>
              <a:t>Developers prefer POST for sending form data.</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x="0" y="0"/>
          <a:ext cx="0" cy="0"/>
          <a:chOff x="0" y="0"/>
          <a:chExt cx="0" cy="0"/>
        </a:xfrm>
      </p:grpSpPr>
      <p:sp>
        <p:nvSpPr>
          <p:cNvPr id="69" name="Shape 69"/>
          <p:cNvSpPr txBox="1"/>
          <p:nvPr>
            <p:ph type="title"/>
          </p:nvPr>
        </p:nvSpPr>
        <p:spPr>
          <a:xfrm>
            <a:off x="457200" y="205978"/>
            <a:ext cx="8229600" cy="857400"/>
          </a:xfrm>
          <a:prstGeom prst="rect">
            <a:avLst/>
          </a:prstGeom>
        </p:spPr>
        <p:txBody>
          <a:bodyPr anchorCtr="0" anchor="ctr" bIns="91425" lIns="91425" rIns="91425" tIns="91425">
            <a:noAutofit/>
          </a:bodyPr>
          <a:lstStyle/>
          <a:p>
            <a:pPr>
              <a:spcBef>
                <a:spcPts val="0"/>
              </a:spcBef>
              <a:buNone/>
            </a:pPr>
            <a:r>
              <a:rPr lang="en"/>
              <a:t>Validation</a:t>
            </a:r>
          </a:p>
        </p:txBody>
      </p:sp>
      <p:sp>
        <p:nvSpPr>
          <p:cNvPr id="70" name="Shape 70"/>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419100" lvl="0" marL="457200" rtl="0">
              <a:spcBef>
                <a:spcPts val="0"/>
              </a:spcBef>
              <a:buClr>
                <a:schemeClr val="dk1"/>
              </a:buClr>
              <a:buSzPct val="100000"/>
              <a:buFont typeface="Arial"/>
              <a:buChar char="●"/>
            </a:pPr>
            <a:r>
              <a:rPr lang="en"/>
              <a:t>PHP can be used to perform form validation as well.</a:t>
            </a:r>
          </a:p>
          <a:p>
            <a:pPr indent="-419100" lvl="0" marL="457200" rtl="0">
              <a:spcBef>
                <a:spcPts val="0"/>
              </a:spcBef>
              <a:buClr>
                <a:schemeClr val="dk1"/>
              </a:buClr>
              <a:buSzPct val="100000"/>
              <a:buFont typeface="Arial"/>
              <a:buChar char="●"/>
            </a:pPr>
            <a:r>
              <a:rPr lang="en"/>
              <a:t>However, this validation is performed on the server, which might waste time and server resources.</a:t>
            </a:r>
          </a:p>
          <a:p>
            <a:pPr indent="-419100" lvl="0" marL="457200">
              <a:spcBef>
                <a:spcPts val="0"/>
              </a:spcBef>
              <a:buClr>
                <a:schemeClr val="dk1"/>
              </a:buClr>
              <a:buSzPct val="100000"/>
              <a:buFont typeface="Arial"/>
              <a:buChar char="●"/>
            </a:pPr>
            <a:r>
              <a:rPr lang="en"/>
              <a:t>JavaScript is always preferred for client side validation.</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x="0" y="0"/>
          <a:ext cx="0" cy="0"/>
          <a:chOff x="0" y="0"/>
          <a:chExt cx="0" cy="0"/>
        </a:xfrm>
      </p:grpSpPr>
      <p:sp>
        <p:nvSpPr>
          <p:cNvPr id="75" name="Shape 75"/>
          <p:cNvSpPr txBox="1"/>
          <p:nvPr>
            <p:ph type="title"/>
          </p:nvPr>
        </p:nvSpPr>
        <p:spPr>
          <a:xfrm>
            <a:off x="457200" y="205978"/>
            <a:ext cx="8229600" cy="857400"/>
          </a:xfrm>
          <a:prstGeom prst="rect">
            <a:avLst/>
          </a:prstGeom>
        </p:spPr>
        <p:txBody>
          <a:bodyPr anchorCtr="0" anchor="ctr" bIns="91425" lIns="91425" rIns="91425" tIns="91425">
            <a:noAutofit/>
          </a:bodyPr>
          <a:lstStyle/>
          <a:p>
            <a:pPr>
              <a:spcBef>
                <a:spcPts val="0"/>
              </a:spcBef>
              <a:buNone/>
            </a:pPr>
            <a:r>
              <a:rPr lang="en"/>
              <a:t>Database Interaction with PHP</a:t>
            </a:r>
          </a:p>
        </p:txBody>
      </p:sp>
      <p:sp>
        <p:nvSpPr>
          <p:cNvPr id="76" name="Shape 76"/>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lnSpc>
                <a:spcPct val="115000"/>
              </a:lnSpc>
              <a:spcBef>
                <a:spcPts val="800"/>
              </a:spcBef>
              <a:buClr>
                <a:schemeClr val="dk1"/>
              </a:buClr>
              <a:buSzPct val="50000"/>
              <a:buFont typeface="Arial"/>
              <a:buNone/>
            </a:pPr>
            <a:r>
              <a:rPr lang="en" sz="2200">
                <a:solidFill>
                  <a:srgbClr val="404040"/>
                </a:solidFill>
                <a:latin typeface="Verdana"/>
                <a:ea typeface="Verdana"/>
                <a:cs typeface="Verdana"/>
                <a:sym typeface="Verdana"/>
              </a:rPr>
              <a:t>PHP 5 and later can work with a MySQL database using:</a:t>
            </a:r>
          </a:p>
          <a:p>
            <a:pPr indent="-368300" lvl="0" marL="457200" rtl="0">
              <a:lnSpc>
                <a:spcPct val="115000"/>
              </a:lnSpc>
              <a:spcBef>
                <a:spcPts val="0"/>
              </a:spcBef>
              <a:buClr>
                <a:srgbClr val="404040"/>
              </a:buClr>
              <a:buSzPct val="100000"/>
              <a:buFont typeface="Arial"/>
              <a:buChar char="●"/>
            </a:pPr>
            <a:r>
              <a:rPr b="1" lang="en" sz="2200">
                <a:solidFill>
                  <a:srgbClr val="404040"/>
                </a:solidFill>
                <a:latin typeface="Verdana"/>
                <a:ea typeface="Verdana"/>
                <a:cs typeface="Verdana"/>
                <a:sym typeface="Verdana"/>
              </a:rPr>
              <a:t>MySQLi extension</a:t>
            </a:r>
            <a:r>
              <a:rPr lang="en" sz="2200">
                <a:solidFill>
                  <a:srgbClr val="404040"/>
                </a:solidFill>
                <a:latin typeface="Verdana"/>
                <a:ea typeface="Verdana"/>
                <a:cs typeface="Verdana"/>
                <a:sym typeface="Verdana"/>
              </a:rPr>
              <a:t> (the "i" stands for improved)</a:t>
            </a:r>
          </a:p>
          <a:p>
            <a:pPr indent="-368300" lvl="0" marL="457200" rtl="0">
              <a:lnSpc>
                <a:spcPct val="115000"/>
              </a:lnSpc>
              <a:spcBef>
                <a:spcPts val="0"/>
              </a:spcBef>
              <a:buClr>
                <a:srgbClr val="404040"/>
              </a:buClr>
              <a:buSzPct val="100000"/>
              <a:buFont typeface="Arial"/>
              <a:buChar char="●"/>
            </a:pPr>
            <a:r>
              <a:rPr b="1" lang="en" sz="2200">
                <a:solidFill>
                  <a:srgbClr val="404040"/>
                </a:solidFill>
                <a:latin typeface="Verdana"/>
                <a:ea typeface="Verdana"/>
                <a:cs typeface="Verdana"/>
                <a:sym typeface="Verdana"/>
              </a:rPr>
              <a:t>PDO (PHP Data Objects)</a:t>
            </a:r>
          </a:p>
          <a:p>
            <a:pPr>
              <a:spcBef>
                <a:spcPts val="0"/>
              </a:spcBef>
              <a:buNone/>
            </a:pPr>
            <a:r>
              <a:rPr lang="en" sz="2200">
                <a:solidFill>
                  <a:srgbClr val="404040"/>
                </a:solidFill>
                <a:latin typeface="Verdana"/>
                <a:ea typeface="Verdana"/>
                <a:cs typeface="Verdana"/>
                <a:sym typeface="Verdana"/>
              </a:rPr>
              <a:t>Earlier versions of PHP used the MySQL extension. However, this extension was deprecated in 2012.</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x="0" y="0"/>
          <a:ext cx="0" cy="0"/>
          <a:chOff x="0" y="0"/>
          <a:chExt cx="0" cy="0"/>
        </a:xfrm>
      </p:grpSpPr>
      <p:sp>
        <p:nvSpPr>
          <p:cNvPr id="81" name="Shape 81"/>
          <p:cNvSpPr txBox="1"/>
          <p:nvPr>
            <p:ph type="title"/>
          </p:nvPr>
        </p:nvSpPr>
        <p:spPr>
          <a:xfrm>
            <a:off x="457200" y="205978"/>
            <a:ext cx="8229600" cy="857400"/>
          </a:xfrm>
          <a:prstGeom prst="rect">
            <a:avLst/>
          </a:prstGeom>
        </p:spPr>
        <p:txBody>
          <a:bodyPr anchorCtr="0" anchor="ctr" bIns="91425" lIns="91425" rIns="91425" tIns="91425">
            <a:noAutofit/>
          </a:bodyPr>
          <a:lstStyle/>
          <a:p>
            <a:pPr>
              <a:spcBef>
                <a:spcPts val="0"/>
              </a:spcBef>
              <a:buNone/>
            </a:pPr>
            <a:r>
              <a:rPr lang="en"/>
              <a:t>MySQL vs PDO</a:t>
            </a:r>
          </a:p>
        </p:txBody>
      </p:sp>
      <p:sp>
        <p:nvSpPr>
          <p:cNvPr id="82" name="Shape 82"/>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55600" lvl="0" marL="457200" rtl="0" algn="just">
              <a:spcBef>
                <a:spcPts val="0"/>
              </a:spcBef>
              <a:buClr>
                <a:srgbClr val="404040"/>
              </a:buClr>
              <a:buSzPct val="100000"/>
              <a:buFont typeface="Arial"/>
              <a:buChar char="●"/>
            </a:pPr>
            <a:r>
              <a:rPr lang="en" sz="2000">
                <a:solidFill>
                  <a:srgbClr val="404040"/>
                </a:solidFill>
                <a:latin typeface="Verdana"/>
                <a:ea typeface="Verdana"/>
                <a:cs typeface="Verdana"/>
                <a:sym typeface="Verdana"/>
              </a:rPr>
              <a:t>Both MySQLi and PDO have their advantages:</a:t>
            </a:r>
          </a:p>
          <a:p>
            <a:pPr indent="-355600" lvl="0" marL="457200" rtl="0" algn="just">
              <a:spcBef>
                <a:spcPts val="0"/>
              </a:spcBef>
              <a:buClr>
                <a:srgbClr val="404040"/>
              </a:buClr>
              <a:buSzPct val="100000"/>
              <a:buFont typeface="Arial"/>
              <a:buChar char="●"/>
            </a:pPr>
            <a:r>
              <a:rPr lang="en" sz="2000">
                <a:solidFill>
                  <a:srgbClr val="404040"/>
                </a:solidFill>
                <a:latin typeface="Verdana"/>
                <a:ea typeface="Verdana"/>
                <a:cs typeface="Verdana"/>
                <a:sym typeface="Verdana"/>
              </a:rPr>
              <a:t>PDO will work on 12 different database systems, where as MySQLi will only work with MySQL databases.</a:t>
            </a:r>
          </a:p>
          <a:p>
            <a:pPr indent="-355600" lvl="0" marL="457200" rtl="0" algn="just">
              <a:spcBef>
                <a:spcPts val="0"/>
              </a:spcBef>
              <a:buClr>
                <a:srgbClr val="404040"/>
              </a:buClr>
              <a:buSzPct val="100000"/>
              <a:buFont typeface="Arial"/>
              <a:buChar char="●"/>
            </a:pPr>
            <a:r>
              <a:rPr lang="en" sz="2000">
                <a:solidFill>
                  <a:srgbClr val="404040"/>
                </a:solidFill>
                <a:latin typeface="Verdana"/>
                <a:ea typeface="Verdana"/>
                <a:cs typeface="Verdana"/>
                <a:sym typeface="Verdana"/>
              </a:rPr>
              <a:t>So, if you have to switch your project to use another database, PDO makes the process easy. You only have to change the connection string and a few queries. With MySQLi, you will need to rewrite the entire code - queries included.</a:t>
            </a:r>
          </a:p>
          <a:p>
            <a:pPr indent="-355600" lvl="0" marL="457200" rtl="0" algn="just">
              <a:spcBef>
                <a:spcPts val="0"/>
              </a:spcBef>
              <a:buClr>
                <a:srgbClr val="404040"/>
              </a:buClr>
              <a:buSzPct val="100000"/>
              <a:buFont typeface="Arial"/>
              <a:buChar char="●"/>
            </a:pPr>
            <a:r>
              <a:rPr lang="en" sz="2000">
                <a:solidFill>
                  <a:srgbClr val="404040"/>
                </a:solidFill>
                <a:latin typeface="Verdana"/>
                <a:ea typeface="Verdana"/>
                <a:cs typeface="Verdana"/>
                <a:sym typeface="Verdana"/>
              </a:rPr>
              <a:t>Both are object-oriented, but MySQLi also offers a procedural API.</a:t>
            </a:r>
          </a:p>
          <a:p>
            <a:pPr indent="-355600" lvl="0" marL="457200" rtl="0" algn="just">
              <a:spcBef>
                <a:spcPts val="0"/>
              </a:spcBef>
              <a:buClr>
                <a:srgbClr val="404040"/>
              </a:buClr>
              <a:buSzPct val="100000"/>
              <a:buFont typeface="Arial"/>
              <a:buChar char="●"/>
            </a:pPr>
            <a:r>
              <a:rPr lang="en" sz="2000">
                <a:solidFill>
                  <a:srgbClr val="404040"/>
                </a:solidFill>
                <a:latin typeface="Verdana"/>
                <a:ea typeface="Verdana"/>
                <a:cs typeface="Verdana"/>
                <a:sym typeface="Verdana"/>
              </a:rPr>
              <a:t>Both support Prepared Statements. Prepared Statements protect from SQL injection, and are very important for web application security.</a:t>
            </a:r>
          </a:p>
          <a:p>
            <a:pPr>
              <a:spcBef>
                <a:spcPts val="0"/>
              </a:spcBef>
              <a:buNone/>
            </a:pPr>
            <a:r>
              <a:t/>
            </a:r>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x="0" y="0"/>
          <a:ext cx="0" cy="0"/>
          <a:chOff x="0" y="0"/>
          <a:chExt cx="0" cy="0"/>
        </a:xfrm>
      </p:grpSpPr>
      <p:sp>
        <p:nvSpPr>
          <p:cNvPr id="87" name="Shape 87"/>
          <p:cNvSpPr txBox="1"/>
          <p:nvPr>
            <p:ph type="title"/>
          </p:nvPr>
        </p:nvSpPr>
        <p:spPr>
          <a:xfrm>
            <a:off x="457200" y="205978"/>
            <a:ext cx="8229600" cy="857400"/>
          </a:xfrm>
          <a:prstGeom prst="rect">
            <a:avLst/>
          </a:prstGeom>
        </p:spPr>
        <p:txBody>
          <a:bodyPr anchorCtr="0" anchor="ctr" bIns="91425" lIns="91425" rIns="91425" tIns="91425">
            <a:noAutofit/>
          </a:bodyPr>
          <a:lstStyle/>
          <a:p>
            <a:pPr>
              <a:spcBef>
                <a:spcPts val="0"/>
              </a:spcBef>
              <a:buNone/>
            </a:pPr>
            <a:r>
              <a:rPr lang="en"/>
              <a:t>PHP with MySQL</a:t>
            </a:r>
          </a:p>
        </p:txBody>
      </p:sp>
      <p:sp>
        <p:nvSpPr>
          <p:cNvPr id="88" name="Shape 88"/>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spcBef>
                <a:spcPts val="0"/>
              </a:spcBef>
              <a:buNone/>
            </a:pPr>
            <a:r>
              <a:rPr lang="en"/>
              <a:t>The following procedure has to be used to PHP/ MySQL interaction.</a:t>
            </a:r>
          </a:p>
          <a:p>
            <a:pPr indent="-419100" lvl="0" marL="457200" rtl="0">
              <a:spcBef>
                <a:spcPts val="0"/>
              </a:spcBef>
              <a:buClr>
                <a:schemeClr val="dk1"/>
              </a:buClr>
              <a:buSzPct val="100000"/>
              <a:buFont typeface="Arial"/>
              <a:buChar char="●"/>
            </a:pPr>
            <a:r>
              <a:rPr lang="en"/>
              <a:t>Open a connection.</a:t>
            </a:r>
          </a:p>
          <a:p>
            <a:pPr indent="-419100" lvl="0" marL="457200" rtl="0">
              <a:spcBef>
                <a:spcPts val="0"/>
              </a:spcBef>
              <a:buClr>
                <a:schemeClr val="dk1"/>
              </a:buClr>
              <a:buSzPct val="100000"/>
              <a:buFont typeface="Arial"/>
              <a:buChar char="●"/>
            </a:pPr>
            <a:r>
              <a:rPr lang="en"/>
              <a:t>Run SQL statements and process the returns (repeat how many ever times).</a:t>
            </a:r>
          </a:p>
          <a:p>
            <a:pPr indent="-419100" lvl="0" marL="457200">
              <a:spcBef>
                <a:spcPts val="0"/>
              </a:spcBef>
              <a:buClr>
                <a:schemeClr val="dk1"/>
              </a:buClr>
              <a:buSzPct val="100000"/>
              <a:buFont typeface="Arial"/>
              <a:buChar char="●"/>
            </a:pPr>
            <a:r>
              <a:rPr lang="en"/>
              <a:t>Close the connection.</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paper-plane">
  <a:themeElements>
    <a:clrScheme name="Custom 354">
      <a:dk1>
        <a:srgbClr val="000000"/>
      </a:dk1>
      <a:lt1>
        <a:srgbClr val="FFFFFF"/>
      </a:lt1>
      <a:dk2>
        <a:srgbClr val="30182B"/>
      </a:dk2>
      <a:lt2>
        <a:srgbClr val="DFDFDF"/>
      </a:lt2>
      <a:accent1>
        <a:srgbClr val="592D50"/>
      </a:accent1>
      <a:accent2>
        <a:srgbClr val="D3A67A"/>
      </a:accent2>
      <a:accent3>
        <a:srgbClr val="45485F"/>
      </a:accent3>
      <a:accent4>
        <a:srgbClr val="6B9756"/>
      </a:accent4>
      <a:accent5>
        <a:srgbClr val="7D576E"/>
      </a:accent5>
      <a:accent6>
        <a:srgbClr val="4C1A23"/>
      </a:accent6>
      <a:hlink>
        <a:srgbClr val="511E3E"/>
      </a:hlink>
      <a:folHlink>
        <a:srgbClr val="9EA0A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