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lxr.free-electrons.com/source/kernel/events/uprobes.c" Type="http://schemas.openxmlformats.org/officeDocument/2006/relationships/hyperlink" TargetMode="External" Id="rId4"/><Relationship Target="http://www.chunghwan.com/en/systems/user-space-probes-uprobes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Uprobe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Event Tracing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user space component of kprobes.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Places probes in user-space executable process memory.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Installation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Compiled as part of the kernel or as a kernel module.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y="1350350" x="457200"/>
            <a:ext cy="3575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int __init init_module(void){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int ret;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usp.pid = pid;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usp.vaddr = vaddr;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usp.handler = uprobe_handler;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printk(KERN_INFO “Registering uprobe on pid %d, vaddr %#lx\n”,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usp.pid, usp.vaddr);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ret = register_uprobe(&amp;usp);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return 0;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static void uprobe_handler(struct uprobe *u, struct pt_regs *regs){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nhits++;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if (verbose)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printk(KERN_INFO “Hit #%d on probepoint at %#lx\n”,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nhits, u-&gt;vaddr);</a:t>
            </a:r>
          </a:p>
          <a:p>
            <a:pPr>
              <a:spcBef>
                <a:spcPts val="0"/>
              </a:spcBef>
              <a:buNone/>
            </a:pPr>
            <a:r>
              <a:rPr sz="1800" lang="en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void __exit cleanup_module(void)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printk(KERN_INFO “Unregistering uprobe on pid %d, vaddr %#lx\n”,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usp.pid, usp.vaddr);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printk(KERN_INFO “Probepoint was hit %d times\n”, nhits);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unregister_uprobe(&amp;usp);</a:t>
            </a:r>
          </a:p>
          <a:p>
            <a:pPr>
              <a:spcBef>
                <a:spcPts val="0"/>
              </a:spcBef>
              <a:buNone/>
            </a:pPr>
            <a:r>
              <a:rPr sz="1800" lang="en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$ ./myprog &amp;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$ ps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PID TTY      	TIME CMD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4367 pts/3	00:00:00 bash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8156 pts/3	00:00:00 myprog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8157 pts/3	00:00:00 ps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$ su -</a:t>
            </a:r>
          </a:p>
          <a:p>
            <a:pPr>
              <a:spcBef>
                <a:spcPts val="0"/>
              </a:spcBef>
              <a:buNone/>
            </a:pPr>
            <a:r>
              <a:rPr sz="1800" lang="en"/>
              <a:t># insmod uprobe_example.ko pid=8156 vaddr=0x080484a8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kernel: Hit #1 on probepoint at 0x80484a8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# rmmod uprobe_example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Probepoint was hit 5 times”.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http://www.chunghwan.com/en/systems/user-space-probes-uprobes/</a:t>
            </a:r>
          </a:p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http://lxr.free-electrons.com/source/kernel/events/uprobes.c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