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1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6999"/>
    <a:srgbClr val="5770A5"/>
    <a:srgbClr val="4D6B8E"/>
    <a:srgbClr val="43F91E"/>
    <a:srgbClr val="3BD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91" autoAdjust="0"/>
  </p:normalViewPr>
  <p:slideViewPr>
    <p:cSldViewPr snapToGrid="0" snapToObjects="1">
      <p:cViewPr varScale="1">
        <p:scale>
          <a:sx n="64" d="100"/>
          <a:sy n="64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6D3893-6498-3D4B-9E93-F25308D899F3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C702886-E6DE-854F-A6D5-3804B1EA58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rchlinux.org" TargetMode="External"/><Relationship Id="rId4" Type="http://schemas.openxmlformats.org/officeDocument/2006/relationships/hyperlink" Target="http://www.cyberciti.biz" TargetMode="External"/><Relationship Id="rId5" Type="http://schemas.openxmlformats.org/officeDocument/2006/relationships/hyperlink" Target="https://www.kernel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ubuntu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NETCONSOLE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Network message logging</a:t>
            </a:r>
            <a:endParaRPr lang="en-US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 rot="19140000">
            <a:off x="1463905" y="2742384"/>
            <a:ext cx="6511131" cy="329259"/>
          </a:xfrm>
          <a:prstGeom prst="rect">
            <a:avLst/>
          </a:prstGeom>
        </p:spPr>
        <p:txBody>
          <a:bodyPr vert="horz" lIns="91440" tIns="9144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Eduardo </a:t>
            </a:r>
            <a:r>
              <a:rPr lang="en-US" sz="2000" dirty="0" err="1" smtClean="0"/>
              <a:t>behar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28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Removing </a:t>
            </a:r>
            <a:r>
              <a:rPr lang="en-US" sz="4000" dirty="0" err="1" smtClean="0"/>
              <a:t>netconsole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9443124" cy="3579849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800" b="0" dirty="0" smtClean="0"/>
              <a:t>Revert Grub back to Original </a:t>
            </a:r>
            <a:r>
              <a:rPr lang="en-US" sz="2800" b="0" dirty="0" err="1" smtClean="0"/>
              <a:t>config</a:t>
            </a:r>
            <a:endParaRPr lang="en-US" sz="2800" b="0" dirty="0" smtClean="0"/>
          </a:p>
          <a:p>
            <a:pPr>
              <a:buFont typeface="Arial"/>
              <a:buChar char="•"/>
            </a:pPr>
            <a:r>
              <a:rPr lang="en-US" sz="2800" b="0" dirty="0" smtClean="0"/>
              <a:t>~</a:t>
            </a:r>
            <a:r>
              <a:rPr lang="en-US" sz="2800" b="0" dirty="0"/>
              <a:t>$ </a:t>
            </a:r>
            <a:r>
              <a:rPr lang="en-US" sz="2800" b="0" dirty="0" err="1"/>
              <a:t>sudo</a:t>
            </a:r>
            <a:r>
              <a:rPr lang="en-US" sz="2800" b="0" dirty="0"/>
              <a:t> mv /</a:t>
            </a:r>
            <a:r>
              <a:rPr lang="en-US" sz="2800" b="0" dirty="0" err="1"/>
              <a:t>etc</a:t>
            </a:r>
            <a:r>
              <a:rPr lang="en-US" sz="2800" b="0" dirty="0"/>
              <a:t>/default/</a:t>
            </a:r>
            <a:r>
              <a:rPr lang="en-US" sz="2800" b="0" dirty="0" err="1"/>
              <a:t>grub.backup</a:t>
            </a:r>
            <a:r>
              <a:rPr lang="en-US" sz="2800" b="0" dirty="0"/>
              <a:t> /</a:t>
            </a:r>
            <a:r>
              <a:rPr lang="en-US" sz="2800" b="0" dirty="0" err="1"/>
              <a:t>etc</a:t>
            </a:r>
            <a:r>
              <a:rPr lang="en-US" sz="2800" b="0" dirty="0"/>
              <a:t>/default/grub</a:t>
            </a:r>
            <a:endParaRPr lang="en-US" sz="2800" b="0" dirty="0" smtClean="0"/>
          </a:p>
          <a:p>
            <a:pPr>
              <a:buFont typeface="Arial"/>
              <a:buChar char="•"/>
            </a:pPr>
            <a:r>
              <a:rPr lang="en-US" sz="2800" b="0" dirty="0" smtClean="0"/>
              <a:t>~</a:t>
            </a:r>
            <a:r>
              <a:rPr lang="en-US" sz="2800" b="0" dirty="0"/>
              <a:t>$ </a:t>
            </a:r>
            <a:r>
              <a:rPr lang="en-US" sz="2800" b="0" dirty="0" err="1"/>
              <a:t>sudo</a:t>
            </a:r>
            <a:r>
              <a:rPr lang="en-US" sz="2800" b="0" dirty="0"/>
              <a:t> update-</a:t>
            </a:r>
            <a:r>
              <a:rPr lang="en-US" sz="2800" b="0" dirty="0" smtClean="0"/>
              <a:t>grub</a:t>
            </a:r>
          </a:p>
          <a:p>
            <a:pPr>
              <a:buFont typeface="Arial"/>
              <a:buChar char="•"/>
            </a:pPr>
            <a:r>
              <a:rPr lang="en-US" sz="2800" b="0" dirty="0" smtClean="0"/>
              <a:t>Remove </a:t>
            </a:r>
            <a:r>
              <a:rPr lang="en-US" sz="2800" b="0" dirty="0" err="1" smtClean="0"/>
              <a:t>Netconsole</a:t>
            </a:r>
            <a:r>
              <a:rPr lang="en-US" sz="2800" b="0" dirty="0" smtClean="0"/>
              <a:t> itself</a:t>
            </a:r>
          </a:p>
          <a:p>
            <a:pPr>
              <a:buFont typeface="Arial"/>
              <a:buChar char="•"/>
            </a:pPr>
            <a:r>
              <a:rPr lang="en-US" sz="2800" b="0" dirty="0" smtClean="0"/>
              <a:t>~</a:t>
            </a:r>
            <a:r>
              <a:rPr lang="en-US" sz="2800" b="0" dirty="0"/>
              <a:t>$ </a:t>
            </a:r>
            <a:r>
              <a:rPr lang="en-US" sz="2800" b="0" dirty="0" err="1"/>
              <a:t>sudo</a:t>
            </a:r>
            <a:r>
              <a:rPr lang="en-US" sz="2800" b="0" dirty="0"/>
              <a:t> </a:t>
            </a:r>
            <a:r>
              <a:rPr lang="en-US" sz="2800" b="0" dirty="0" err="1"/>
              <a:t>sed</a:t>
            </a:r>
            <a:r>
              <a:rPr lang="en-US" sz="2800" b="0" dirty="0"/>
              <a:t> -</a:t>
            </a:r>
            <a:r>
              <a:rPr lang="en-US" sz="2800" b="0" dirty="0" err="1"/>
              <a:t>i</a:t>
            </a:r>
            <a:r>
              <a:rPr lang="en-US" sz="2800" b="0" dirty="0"/>
              <a:t> '/^</a:t>
            </a:r>
            <a:r>
              <a:rPr lang="en-US" sz="2800" b="0" dirty="0" err="1"/>
              <a:t>netconsole</a:t>
            </a:r>
            <a:r>
              <a:rPr lang="en-US" sz="2800" b="0" dirty="0"/>
              <a:t>/d' /</a:t>
            </a:r>
            <a:r>
              <a:rPr lang="en-US" sz="2800" b="0" dirty="0" err="1"/>
              <a:t>etc</a:t>
            </a:r>
            <a:r>
              <a:rPr lang="en-US" sz="2800" b="0" dirty="0"/>
              <a:t>/</a:t>
            </a:r>
            <a:r>
              <a:rPr lang="en-US" sz="2800" b="0" dirty="0" smtClean="0"/>
              <a:t>modules</a:t>
            </a:r>
          </a:p>
          <a:p>
            <a:pPr>
              <a:buFont typeface="Arial"/>
              <a:buChar char="•"/>
            </a:pPr>
            <a:r>
              <a:rPr lang="en-US" sz="2800" b="0" dirty="0" smtClean="0"/>
              <a:t>~</a:t>
            </a:r>
            <a:r>
              <a:rPr lang="en-US" sz="2800" b="0" dirty="0"/>
              <a:t>$ </a:t>
            </a:r>
            <a:r>
              <a:rPr lang="en-US" sz="2800" b="0" dirty="0" err="1"/>
              <a:t>sudo</a:t>
            </a:r>
            <a:r>
              <a:rPr lang="en-US" sz="2800" b="0" dirty="0"/>
              <a:t> </a:t>
            </a:r>
            <a:r>
              <a:rPr lang="en-US" sz="2800" b="0" dirty="0" err="1"/>
              <a:t>rm</a:t>
            </a:r>
            <a:r>
              <a:rPr lang="en-US" sz="2800" b="0" dirty="0"/>
              <a:t> -f /</a:t>
            </a:r>
            <a:r>
              <a:rPr lang="en-US" sz="2800" b="0" dirty="0" err="1"/>
              <a:t>etc</a:t>
            </a:r>
            <a:r>
              <a:rPr lang="en-US" sz="2800" b="0" dirty="0"/>
              <a:t>/</a:t>
            </a:r>
            <a:r>
              <a:rPr lang="en-US" sz="2800" b="0" dirty="0" err="1"/>
              <a:t>modprobe.d</a:t>
            </a:r>
            <a:r>
              <a:rPr lang="en-US" sz="2800" b="0" dirty="0"/>
              <a:t>/</a:t>
            </a:r>
            <a:r>
              <a:rPr lang="en-US" sz="2800" b="0" dirty="0" err="1" smtClean="0"/>
              <a:t>netconsole.conf</a:t>
            </a:r>
            <a:endParaRPr 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2144969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demo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0101"/>
            <a:ext cx="9144000" cy="52790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960" y="993770"/>
            <a:ext cx="8707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/>
              <a:t>Installed on system/modularized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9288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Demo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6345"/>
            <a:ext cx="9144000" cy="48616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2960" y="1152508"/>
            <a:ext cx="8707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/>
              <a:t>Sender relative information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409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demo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8156"/>
            <a:ext cx="9144000" cy="4889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2960" y="1152508"/>
            <a:ext cx="8707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/>
              <a:t>Service started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7942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22960" y="1100628"/>
            <a:ext cx="7520940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wiki.ubuntu.com</a:t>
            </a:r>
            <a:endParaRPr lang="en-US" sz="3600" dirty="0" smtClean="0"/>
          </a:p>
          <a:p>
            <a:pPr marL="285750" indent="-285750">
              <a:buFont typeface="Arial"/>
              <a:buChar char="•"/>
            </a:pPr>
            <a:r>
              <a:rPr lang="en-US" sz="3600" dirty="0">
                <a:hlinkClick r:id="rId3"/>
              </a:rPr>
              <a:t>https://</a:t>
            </a:r>
            <a:r>
              <a:rPr lang="en-US" sz="3600" dirty="0" smtClean="0">
                <a:hlinkClick r:id="rId3"/>
              </a:rPr>
              <a:t>wiki.archlinux.org</a:t>
            </a:r>
            <a:endParaRPr lang="en-US" sz="3600" dirty="0" smtClean="0"/>
          </a:p>
          <a:p>
            <a:pPr marL="285750" indent="-285750">
              <a:buFont typeface="Arial"/>
              <a:buChar char="•"/>
            </a:pPr>
            <a:r>
              <a:rPr lang="en-US" sz="3600" dirty="0">
                <a:hlinkClick r:id="rId4"/>
              </a:rPr>
              <a:t>http://</a:t>
            </a:r>
            <a:r>
              <a:rPr lang="en-US" sz="3600" dirty="0" smtClean="0">
                <a:hlinkClick r:id="rId4"/>
              </a:rPr>
              <a:t>www.cyberciti.biz</a:t>
            </a:r>
            <a:endParaRPr lang="en-US" sz="3600" dirty="0" smtClean="0"/>
          </a:p>
          <a:p>
            <a:pPr marL="285750" indent="-285750">
              <a:buFont typeface="Arial"/>
              <a:buChar char="•"/>
            </a:pPr>
            <a:r>
              <a:rPr lang="en-US" sz="3600" dirty="0">
                <a:hlinkClick r:id="rId5"/>
              </a:rPr>
              <a:t>https://</a:t>
            </a:r>
            <a:r>
              <a:rPr lang="en-US" sz="3600" dirty="0" smtClean="0">
                <a:hlinkClick r:id="rId5"/>
              </a:rPr>
              <a:t>www.kernel.org</a:t>
            </a:r>
            <a:endParaRPr lang="en-US" sz="3600" dirty="0" smtClean="0"/>
          </a:p>
          <a:p>
            <a:pPr marL="285750" indent="-285750">
              <a:buFont typeface="Arial"/>
              <a:buChar char="•"/>
            </a:pPr>
            <a:r>
              <a:rPr lang="en-US" sz="3600" dirty="0" smtClean="0"/>
              <a:t>Source readme files in </a:t>
            </a:r>
            <a:r>
              <a:rPr lang="en-US" sz="3600" dirty="0" err="1" smtClean="0"/>
              <a:t>netconsole</a:t>
            </a:r>
            <a:r>
              <a:rPr lang="en-US" sz="3600" dirty="0" smtClean="0"/>
              <a:t> directory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436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is it?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97270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3600" dirty="0" err="1" smtClean="0"/>
              <a:t>Netconsole</a:t>
            </a:r>
            <a:r>
              <a:rPr lang="en-US" sz="3600" dirty="0" smtClean="0"/>
              <a:t> is a *remote logging service</a:t>
            </a:r>
          </a:p>
          <a:p>
            <a:pPr>
              <a:buFont typeface="Arial"/>
              <a:buChar char="•"/>
            </a:pPr>
            <a:r>
              <a:rPr lang="en-US" sz="3600" dirty="0"/>
              <a:t>L</a:t>
            </a:r>
            <a:r>
              <a:rPr lang="en-US" sz="3600" dirty="0" smtClean="0"/>
              <a:t>inux kernel module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Can be </a:t>
            </a:r>
            <a:r>
              <a:rPr lang="en-US" sz="3600" dirty="0" smtClean="0"/>
              <a:t>built-in </a:t>
            </a:r>
            <a:r>
              <a:rPr lang="en-US" sz="3600" dirty="0" smtClean="0"/>
              <a:t>or modularized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*Already on most </a:t>
            </a:r>
            <a:r>
              <a:rPr lang="en-US" sz="3600" dirty="0"/>
              <a:t>L</a:t>
            </a:r>
            <a:r>
              <a:rPr lang="en-US" sz="3600" dirty="0" smtClean="0"/>
              <a:t>inux </a:t>
            </a:r>
            <a:r>
              <a:rPr lang="en-US" sz="3600" dirty="0" smtClean="0"/>
              <a:t>systems*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Made by Ingo Molnar, Matt </a:t>
            </a:r>
            <a:r>
              <a:rPr lang="en-US" sz="3600" dirty="0" err="1" smtClean="0"/>
              <a:t>Mackall</a:t>
            </a:r>
            <a:r>
              <a:rPr lang="en-US" sz="3600" dirty="0" smtClean="0"/>
              <a:t>, and Cong Wang</a:t>
            </a:r>
          </a:p>
          <a:p>
            <a:pPr>
              <a:buFont typeface="Arial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661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does it do?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Logs </a:t>
            </a:r>
            <a:r>
              <a:rPr lang="en-US" sz="3600" dirty="0" err="1" smtClean="0"/>
              <a:t>printk</a:t>
            </a:r>
            <a:r>
              <a:rPr lang="en-US" sz="3600" dirty="0" smtClean="0"/>
              <a:t>/</a:t>
            </a:r>
            <a:r>
              <a:rPr lang="en-US" sz="3600" dirty="0" err="1" smtClean="0"/>
              <a:t>dmesg</a:t>
            </a:r>
            <a:r>
              <a:rPr lang="en-US" sz="3600" dirty="0" smtClean="0"/>
              <a:t> messages over UDP(User datagram protocol) to another computer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Port 514(default) or 6666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/</a:t>
            </a:r>
            <a:r>
              <a:rPr lang="en-US" sz="3600" dirty="0" err="1" smtClean="0"/>
              <a:t>var</a:t>
            </a:r>
            <a:r>
              <a:rPr lang="en-US" sz="3600" dirty="0" smtClean="0"/>
              <a:t>/log -&gt;syslog or /</a:t>
            </a:r>
            <a:r>
              <a:rPr lang="en-US" sz="3600" dirty="0" err="1" smtClean="0"/>
              <a:t>netconsole.log</a:t>
            </a:r>
            <a:endParaRPr lang="en-US" sz="3600" dirty="0" smtClean="0"/>
          </a:p>
          <a:p>
            <a:pPr>
              <a:buFont typeface="Arial"/>
              <a:buChar char="•"/>
            </a:pPr>
            <a:r>
              <a:rPr lang="en-US" sz="3600" dirty="0" smtClean="0"/>
              <a:t>Doesn’t </a:t>
            </a:r>
            <a:r>
              <a:rPr lang="en-US" sz="3600" dirty="0" smtClean="0"/>
              <a:t>involve </a:t>
            </a:r>
            <a:r>
              <a:rPr lang="en-US" sz="3600" dirty="0" err="1" smtClean="0"/>
              <a:t>userspace</a:t>
            </a:r>
            <a:r>
              <a:rPr lang="en-US" sz="3600" dirty="0" smtClean="0"/>
              <a:t>(i.e. </a:t>
            </a:r>
            <a:r>
              <a:rPr lang="en-US" sz="3600" dirty="0" err="1" smtClean="0"/>
              <a:t>syslogd</a:t>
            </a:r>
            <a:r>
              <a:rPr lang="en-US" sz="3600" dirty="0" smtClean="0"/>
              <a:t> with nodes)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489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problems do we have?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Kernel panics might be hard to capture</a:t>
            </a:r>
          </a:p>
          <a:p>
            <a:pPr marL="402336" lvl="1" indent="-571500">
              <a:buFont typeface="Arial"/>
              <a:buChar char="•"/>
            </a:pPr>
            <a:r>
              <a:rPr lang="en-US" sz="3600" dirty="0"/>
              <a:t>Errors might not be </a:t>
            </a:r>
            <a:r>
              <a:rPr lang="en-US" sz="3600" dirty="0" smtClean="0"/>
              <a:t>reproducible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Disk logging might not work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Log files can be clueless</a:t>
            </a:r>
          </a:p>
        </p:txBody>
      </p:sp>
    </p:spTree>
    <p:extLst>
      <p:ext uri="{BB962C8B-B14F-4D97-AF65-F5344CB8AC3E}">
        <p14:creationId xmlns:p14="http://schemas.microsoft.com/office/powerpoint/2010/main" val="344683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699782" cy="548640"/>
          </a:xfrm>
        </p:spPr>
        <p:txBody>
          <a:bodyPr/>
          <a:lstStyle/>
          <a:p>
            <a:r>
              <a:rPr lang="en-US" sz="4000" dirty="0" smtClean="0"/>
              <a:t>How does </a:t>
            </a:r>
            <a:r>
              <a:rPr lang="en-US" sz="4000" dirty="0" err="1" smtClean="0"/>
              <a:t>netconsole</a:t>
            </a:r>
            <a:r>
              <a:rPr lang="en-US" sz="4000" dirty="0" smtClean="0"/>
              <a:t> help?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17112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When disk logging fails, </a:t>
            </a:r>
            <a:r>
              <a:rPr lang="en-US" sz="3600" dirty="0" err="1" smtClean="0"/>
              <a:t>netconsole</a:t>
            </a:r>
            <a:r>
              <a:rPr lang="en-US" sz="3600" dirty="0" smtClean="0"/>
              <a:t> does </a:t>
            </a:r>
            <a:r>
              <a:rPr lang="en-US" sz="3600" dirty="0" smtClean="0"/>
              <a:t>not</a:t>
            </a:r>
            <a:endParaRPr lang="en-US" sz="3600" dirty="0" smtClean="0"/>
          </a:p>
          <a:p>
            <a:pPr marL="0" indent="0"/>
            <a:r>
              <a:rPr lang="en-US" sz="3600" b="0" dirty="0" err="1" smtClean="0">
                <a:solidFill>
                  <a:srgbClr val="43F91E"/>
                </a:solidFill>
              </a:rPr>
              <a:t>ed@Comp</a:t>
            </a:r>
            <a:r>
              <a:rPr lang="en-US" sz="3600" b="0" dirty="0" smtClean="0">
                <a:solidFill>
                  <a:srgbClr val="43F91E"/>
                </a:solidFill>
              </a:rPr>
              <a:t> </a:t>
            </a:r>
            <a:r>
              <a:rPr lang="en-US" sz="3600" b="0" dirty="0" smtClean="0">
                <a:solidFill>
                  <a:srgbClr val="4D6999"/>
                </a:solidFill>
              </a:rPr>
              <a:t>~$ </a:t>
            </a:r>
            <a:r>
              <a:rPr lang="en-US" sz="3600" b="0" dirty="0" err="1" smtClean="0"/>
              <a:t>printf</a:t>
            </a:r>
            <a:r>
              <a:rPr lang="en-US" sz="3600" b="0" dirty="0" smtClean="0"/>
              <a:t> Hooray for </a:t>
            </a:r>
            <a:r>
              <a:rPr lang="en-US" sz="3600" b="0" dirty="0" err="1" smtClean="0"/>
              <a:t>netconsole</a:t>
            </a:r>
            <a:r>
              <a:rPr lang="en-US" sz="3600" b="0" dirty="0" smtClean="0"/>
              <a:t>!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It is remote, instantaneous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Does not enable interrupts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Makes debugging easier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945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Installing </a:t>
            </a:r>
            <a:r>
              <a:rPr lang="en-US" sz="4000" dirty="0" err="1" smtClean="0"/>
              <a:t>netconsole</a:t>
            </a:r>
            <a:r>
              <a:rPr lang="en-US" sz="4000" dirty="0" smtClean="0"/>
              <a:t>-Pre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Determine senders information</a:t>
            </a:r>
          </a:p>
          <a:p>
            <a:pPr lvl="1">
              <a:buFont typeface="Arial"/>
              <a:buChar char="•"/>
            </a:pPr>
            <a:r>
              <a:rPr lang="en-US" sz="3600" dirty="0" err="1" smtClean="0"/>
              <a:t>Ip</a:t>
            </a:r>
            <a:r>
              <a:rPr lang="en-US" sz="3600" dirty="0" smtClean="0"/>
              <a:t> address(ex. 192.168.0.1337)</a:t>
            </a:r>
            <a:endParaRPr lang="en-US" sz="3600" dirty="0"/>
          </a:p>
          <a:p>
            <a:pPr>
              <a:buFont typeface="Arial"/>
              <a:buChar char="•"/>
            </a:pPr>
            <a:r>
              <a:rPr lang="en-US" sz="3600" dirty="0" smtClean="0"/>
              <a:t>Determine receivers information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Mac address(ex. 13:37:69:00:r2:d2)</a:t>
            </a:r>
          </a:p>
          <a:p>
            <a:pPr lvl="1">
              <a:buFont typeface="Arial"/>
              <a:buChar char="•"/>
            </a:pPr>
            <a:r>
              <a:rPr lang="en-US" sz="3600" dirty="0" err="1" smtClean="0"/>
              <a:t>Ip</a:t>
            </a:r>
            <a:r>
              <a:rPr lang="en-US" sz="3600" dirty="0" smtClean="0"/>
              <a:t> address(ex. 192.168.0.69)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800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321040" cy="548640"/>
          </a:xfrm>
        </p:spPr>
        <p:txBody>
          <a:bodyPr/>
          <a:lstStyle/>
          <a:p>
            <a:r>
              <a:rPr lang="en-US" sz="4000" dirty="0" smtClean="0"/>
              <a:t>Installing </a:t>
            </a:r>
            <a:r>
              <a:rPr lang="en-US" sz="4000" dirty="0" err="1" smtClean="0"/>
              <a:t>netconsole</a:t>
            </a:r>
            <a:r>
              <a:rPr lang="en-US" sz="4000" dirty="0" smtClean="0"/>
              <a:t>-Sender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6723" b="16723"/>
          <a:stretch>
            <a:fillRect/>
          </a:stretch>
        </p:blipFill>
        <p:spPr>
          <a:xfrm>
            <a:off x="0" y="2494344"/>
            <a:ext cx="9167648" cy="4363656"/>
          </a:xfrm>
        </p:spPr>
      </p:pic>
      <p:sp>
        <p:nvSpPr>
          <p:cNvPr id="7" name="TextBox 6"/>
          <p:cNvSpPr txBox="1"/>
          <p:nvPr/>
        </p:nvSpPr>
        <p:spPr>
          <a:xfrm>
            <a:off x="151685" y="914400"/>
            <a:ext cx="81922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Edit </a:t>
            </a:r>
            <a:r>
              <a:rPr lang="en-US" sz="3200" dirty="0" err="1" smtClean="0"/>
              <a:t>grub.cfg</a:t>
            </a: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Replace “quiet splash”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~$ update-grub</a:t>
            </a:r>
          </a:p>
          <a:p>
            <a:pPr marL="285750" indent="-285750">
              <a:buFont typeface="Arial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066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365760"/>
            <a:ext cx="8464923" cy="548640"/>
          </a:xfrm>
        </p:spPr>
        <p:txBody>
          <a:bodyPr/>
          <a:lstStyle/>
          <a:p>
            <a:r>
              <a:rPr lang="en-US" sz="4000" dirty="0" smtClean="0"/>
              <a:t>Installing </a:t>
            </a:r>
            <a:r>
              <a:rPr lang="en-US" sz="4000" dirty="0" err="1" smtClean="0"/>
              <a:t>netconsole</a:t>
            </a:r>
            <a:r>
              <a:rPr lang="en-US" sz="4000" dirty="0" smtClean="0"/>
              <a:t>-Sender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9"/>
            <a:ext cx="9144000" cy="4058374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Initialize at boot time</a:t>
            </a:r>
          </a:p>
          <a:p>
            <a:r>
              <a:rPr lang="en-US" sz="2000" b="0" dirty="0" err="1" smtClean="0"/>
              <a:t>netconsole</a:t>
            </a:r>
            <a:r>
              <a:rPr lang="en-US" sz="2000" b="0" dirty="0"/>
              <a:t>=&lt;LOCAL_PORT&gt;@&lt;SENDER_IP_ADDRESS&gt;/&lt;SENDER_INTERFACE&gt;,&lt;REMOTE_PORT&gt;@&lt;RECEIVER_IP_ADDRESS&gt;/&lt;STEP_1_MAC_ADDRESS</a:t>
            </a:r>
            <a:r>
              <a:rPr lang="en-US" sz="2000" b="0" dirty="0" smtClean="0"/>
              <a:t>&gt;</a:t>
            </a:r>
          </a:p>
          <a:p>
            <a:pPr marL="571500" indent="-571500">
              <a:buFont typeface="Arial"/>
              <a:buChar char="•"/>
            </a:pPr>
            <a:r>
              <a:rPr lang="en-US" sz="3200" b="0" dirty="0" smtClean="0"/>
              <a:t>~$ </a:t>
            </a:r>
            <a:r>
              <a:rPr lang="en-US" sz="3200" b="0" dirty="0" err="1"/>
              <a:t>s</a:t>
            </a:r>
            <a:r>
              <a:rPr lang="en-US" sz="3200" b="0" dirty="0" err="1" smtClean="0"/>
              <a:t>udo</a:t>
            </a:r>
            <a:r>
              <a:rPr lang="en-US" sz="3200" b="0" dirty="0" smtClean="0"/>
              <a:t> </a:t>
            </a:r>
            <a:r>
              <a:rPr lang="en-US" sz="3200" b="0" dirty="0" err="1"/>
              <a:t>sh</a:t>
            </a:r>
            <a:r>
              <a:rPr lang="en-US" sz="3200" b="0" dirty="0"/>
              <a:t> –c ‘echo options </a:t>
            </a:r>
            <a:r>
              <a:rPr lang="en-US" sz="3200" b="0" dirty="0" err="1"/>
              <a:t>netconsole</a:t>
            </a:r>
            <a:r>
              <a:rPr lang="en-US" sz="3200" b="0" dirty="0"/>
              <a:t> </a:t>
            </a:r>
            <a:r>
              <a:rPr lang="en-US" sz="3200" b="0" dirty="0" err="1"/>
              <a:t>netconsole</a:t>
            </a:r>
            <a:r>
              <a:rPr lang="en-US" sz="3200" b="0" dirty="0"/>
              <a:t>=6666@192.168.0.1337/</a:t>
            </a:r>
            <a:r>
              <a:rPr lang="en-US" sz="3200" b="0" dirty="0" smtClean="0"/>
              <a:t>eth0,6666@</a:t>
            </a:r>
            <a:r>
              <a:rPr lang="en-US" sz="3200" b="0" dirty="0"/>
              <a:t>192.168.0.69/13:37:69:00:r2:d2 &gt; /</a:t>
            </a:r>
            <a:r>
              <a:rPr lang="en-US" sz="3200" b="0" dirty="0" err="1"/>
              <a:t>etc</a:t>
            </a:r>
            <a:r>
              <a:rPr lang="en-US" sz="3200" b="0" dirty="0"/>
              <a:t>/</a:t>
            </a:r>
            <a:r>
              <a:rPr lang="en-US" sz="3200" b="0" dirty="0" err="1"/>
              <a:t>modprobe.d</a:t>
            </a:r>
            <a:r>
              <a:rPr lang="en-US" sz="3200" b="0" dirty="0"/>
              <a:t>/</a:t>
            </a:r>
            <a:r>
              <a:rPr lang="en-US" sz="3200" b="0" dirty="0" err="1"/>
              <a:t>netconsole.conf</a:t>
            </a:r>
            <a:r>
              <a:rPr lang="en-US" sz="3200" b="0" dirty="0"/>
              <a:t>'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7588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321040" cy="548640"/>
          </a:xfrm>
        </p:spPr>
        <p:txBody>
          <a:bodyPr/>
          <a:lstStyle/>
          <a:p>
            <a:r>
              <a:rPr lang="en-US" sz="4000" dirty="0" smtClean="0"/>
              <a:t>Installing </a:t>
            </a:r>
            <a:r>
              <a:rPr lang="en-US" sz="4000" dirty="0" err="1" smtClean="0"/>
              <a:t>netconsole</a:t>
            </a:r>
            <a:r>
              <a:rPr lang="en-US" sz="4000" dirty="0" smtClean="0"/>
              <a:t>-Receiver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5757372"/>
          </a:xfrm>
        </p:spPr>
        <p:txBody>
          <a:bodyPr>
            <a:noAutofit/>
          </a:bodyPr>
          <a:lstStyle/>
          <a:p>
            <a:pPr lvl="1">
              <a:buFont typeface="Arial"/>
              <a:buChar char="•"/>
            </a:pPr>
            <a:r>
              <a:rPr lang="en-US" sz="2600" dirty="0" smtClean="0"/>
              <a:t>Linux - </a:t>
            </a:r>
            <a:r>
              <a:rPr lang="nl-NL" sz="2600" dirty="0"/>
              <a:t>~$ </a:t>
            </a:r>
            <a:r>
              <a:rPr lang="nl-NL" sz="2600" dirty="0" err="1"/>
              <a:t>netcat</a:t>
            </a:r>
            <a:r>
              <a:rPr lang="nl-NL" sz="2600" dirty="0"/>
              <a:t> -l -u </a:t>
            </a:r>
            <a:r>
              <a:rPr lang="nl-NL" sz="2600" dirty="0" smtClean="0"/>
              <a:t>192.168.0.69 </a:t>
            </a:r>
            <a:r>
              <a:rPr lang="nl-NL" sz="2600" dirty="0"/>
              <a:t>6666 | tee ~/</a:t>
            </a:r>
            <a:r>
              <a:rPr lang="nl-NL" sz="2600" dirty="0" err="1" smtClean="0"/>
              <a:t>netconsole.log</a:t>
            </a:r>
            <a:endParaRPr lang="nl-NL" sz="2600" dirty="0" smtClean="0"/>
          </a:p>
          <a:p>
            <a:pPr lvl="2">
              <a:buFont typeface="Arial"/>
              <a:buChar char="•"/>
            </a:pPr>
            <a:r>
              <a:rPr lang="nl-NL" sz="2600" dirty="0" smtClean="0"/>
              <a:t>Or </a:t>
            </a:r>
            <a:r>
              <a:rPr lang="en-US" sz="2600" dirty="0"/>
              <a:t>~$ </a:t>
            </a:r>
            <a:r>
              <a:rPr lang="en-US" sz="2600" dirty="0" err="1"/>
              <a:t>netcat</a:t>
            </a:r>
            <a:r>
              <a:rPr lang="en-US" sz="2600" dirty="0"/>
              <a:t> -l -u 6666 | tee ~/</a:t>
            </a:r>
            <a:r>
              <a:rPr lang="en-US" sz="2600" dirty="0" err="1"/>
              <a:t>netconsole.log</a:t>
            </a:r>
            <a:endParaRPr lang="nl-NL" sz="2600" dirty="0" smtClean="0"/>
          </a:p>
          <a:p>
            <a:pPr lvl="1">
              <a:buFont typeface="Arial"/>
              <a:buChar char="•"/>
            </a:pPr>
            <a:r>
              <a:rPr lang="nl-NL" sz="2600" dirty="0" smtClean="0"/>
              <a:t>Mac - </a:t>
            </a:r>
            <a:r>
              <a:rPr lang="nl-NL" sz="2600" dirty="0"/>
              <a:t>$ </a:t>
            </a:r>
            <a:r>
              <a:rPr lang="nl-NL" sz="2600" dirty="0" err="1"/>
              <a:t>nc</a:t>
            </a:r>
            <a:r>
              <a:rPr lang="nl-NL" sz="2600" dirty="0"/>
              <a:t> -l -u </a:t>
            </a:r>
            <a:r>
              <a:rPr lang="nl-NL" sz="2600" dirty="0" smtClean="0"/>
              <a:t>192.168.0.69 </a:t>
            </a:r>
            <a:r>
              <a:rPr lang="nl-NL" sz="2600" dirty="0"/>
              <a:t>6666 | tee ~/</a:t>
            </a:r>
            <a:r>
              <a:rPr lang="nl-NL" sz="2600" dirty="0" err="1" smtClean="0"/>
              <a:t>netconsole.log</a:t>
            </a:r>
            <a:endParaRPr lang="nl-NL" sz="2600" dirty="0" smtClean="0"/>
          </a:p>
          <a:p>
            <a:pPr lvl="2">
              <a:buFont typeface="Arial"/>
              <a:buChar char="•"/>
            </a:pPr>
            <a:r>
              <a:rPr lang="nl-NL" sz="2600" dirty="0" smtClean="0"/>
              <a:t>Or </a:t>
            </a:r>
            <a:r>
              <a:rPr lang="en-US" sz="2600" dirty="0"/>
              <a:t>~</a:t>
            </a:r>
            <a:r>
              <a:rPr lang="en-US" sz="2600" dirty="0" smtClean="0"/>
              <a:t>$ </a:t>
            </a:r>
            <a:r>
              <a:rPr lang="en-US" sz="2600" dirty="0" err="1"/>
              <a:t>nc</a:t>
            </a:r>
            <a:r>
              <a:rPr lang="en-US" sz="2600" dirty="0"/>
              <a:t> -l -u 6666 | tee ~/</a:t>
            </a:r>
            <a:r>
              <a:rPr lang="en-US" sz="2600" dirty="0" err="1" smtClean="0"/>
              <a:t>netconsole.log</a:t>
            </a:r>
            <a:endParaRPr lang="en-US" sz="2600" dirty="0" smtClean="0"/>
          </a:p>
          <a:p>
            <a:pPr lvl="1">
              <a:buFont typeface="Arial"/>
              <a:buChar char="•"/>
            </a:pPr>
            <a:r>
              <a:rPr lang="en-US" sz="2600" dirty="0" smtClean="0"/>
              <a:t>Windows</a:t>
            </a:r>
          </a:p>
          <a:p>
            <a:pPr lvl="2">
              <a:buFont typeface="Arial"/>
              <a:buChar char="•"/>
            </a:pPr>
            <a:r>
              <a:rPr lang="en-US" sz="2600" dirty="0" smtClean="0"/>
              <a:t>Download and unpack </a:t>
            </a:r>
            <a:r>
              <a:rPr lang="en-US" sz="2600" dirty="0" err="1" smtClean="0"/>
              <a:t>netcat</a:t>
            </a:r>
            <a:r>
              <a:rPr lang="en-US" sz="2600" dirty="0" smtClean="0"/>
              <a:t>(say on Desktop)</a:t>
            </a:r>
          </a:p>
          <a:p>
            <a:pPr lvl="2">
              <a:buFont typeface="Arial"/>
              <a:buChar char="•"/>
            </a:pPr>
            <a:r>
              <a:rPr lang="en-US" sz="2600" dirty="0" smtClean="0"/>
              <a:t>cd C:\Users\</a:t>
            </a:r>
            <a:r>
              <a:rPr lang="en-US" sz="2600" dirty="0" err="1" smtClean="0"/>
              <a:t>I_am_a_Pc_derp</a:t>
            </a:r>
            <a:r>
              <a:rPr lang="en-US" sz="2600" dirty="0" smtClean="0"/>
              <a:t>\Desktop\</a:t>
            </a:r>
            <a:r>
              <a:rPr lang="en-US" sz="2600" dirty="0" err="1" smtClean="0"/>
              <a:t>Netcat</a:t>
            </a:r>
            <a:endParaRPr lang="en-US" sz="2600" dirty="0" smtClean="0"/>
          </a:p>
          <a:p>
            <a:pPr lvl="2">
              <a:buFont typeface="Arial"/>
              <a:buChar char="•"/>
            </a:pPr>
            <a:r>
              <a:rPr lang="fr-FR" sz="2600" dirty="0" err="1"/>
              <a:t>nc</a:t>
            </a:r>
            <a:r>
              <a:rPr lang="fr-FR" sz="2600" dirty="0"/>
              <a:t> -u -l -p 6666 </a:t>
            </a:r>
            <a:r>
              <a:rPr lang="fr-FR" sz="2600" dirty="0" smtClean="0"/>
              <a:t>192.168.0.69 </a:t>
            </a:r>
            <a:r>
              <a:rPr lang="fr-FR" sz="2600" dirty="0"/>
              <a:t>&gt; </a:t>
            </a:r>
            <a:r>
              <a:rPr lang="fr-FR" sz="2600" dirty="0" err="1" smtClean="0"/>
              <a:t>netconsole.txt</a:t>
            </a:r>
            <a:endParaRPr lang="fr-FR" sz="2600" dirty="0" smtClean="0"/>
          </a:p>
        </p:txBody>
      </p:sp>
    </p:spTree>
    <p:extLst>
      <p:ext uri="{BB962C8B-B14F-4D97-AF65-F5344CB8AC3E}">
        <p14:creationId xmlns:p14="http://schemas.microsoft.com/office/powerpoint/2010/main" val="2974366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158</TotalTime>
  <Words>481</Words>
  <Application>Microsoft Macintosh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NETCONSOLE</vt:lpstr>
      <vt:lpstr>What is it?</vt:lpstr>
      <vt:lpstr>What does it do?</vt:lpstr>
      <vt:lpstr>What problems do we have?</vt:lpstr>
      <vt:lpstr>How does netconsole help?</vt:lpstr>
      <vt:lpstr>Installing netconsole-Pre</vt:lpstr>
      <vt:lpstr>Installing netconsole-Sender</vt:lpstr>
      <vt:lpstr>Installing netconsole-Sender</vt:lpstr>
      <vt:lpstr>Installing netconsole-Receiver</vt:lpstr>
      <vt:lpstr>Removing netconsole</vt:lpstr>
      <vt:lpstr>demo</vt:lpstr>
      <vt:lpstr>Demo</vt:lpstr>
      <vt:lpstr>demo</vt:lpstr>
      <vt:lpstr>references</vt:lpstr>
    </vt:vector>
  </TitlesOfParts>
  <Company>FSU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NETCONSOLE</dc:title>
  <dc:creator>Eduardo Behar</dc:creator>
  <cp:lastModifiedBy>Eduardo Behar</cp:lastModifiedBy>
  <cp:revision>57</cp:revision>
  <dcterms:created xsi:type="dcterms:W3CDTF">2014-06-02T23:43:05Z</dcterms:created>
  <dcterms:modified xsi:type="dcterms:W3CDTF">2014-06-03T02:24:53Z</dcterms:modified>
</cp:coreProperties>
</file>