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1" r:id="rId9"/>
    <p:sldId id="262" r:id="rId10"/>
    <p:sldId id="269" r:id="rId11"/>
    <p:sldId id="263" r:id="rId12"/>
    <p:sldId id="265" r:id="rId13"/>
    <p:sldId id="266" r:id="rId14"/>
    <p:sldId id="267" r:id="rId15"/>
    <p:sldId id="270" r:id="rId16"/>
    <p:sldId id="26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9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6"/>
            <a:ext cx="8238707" cy="8616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6106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49157"/>
            <a:ext cx="7989752" cy="4309642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3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2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4"/>
            <a:ext cx="8238706" cy="525406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0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04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oslab.info/index.php/Misc/KGDB" TargetMode="External"/><Relationship Id="rId3" Type="http://schemas.openxmlformats.org/officeDocument/2006/relationships/hyperlink" Target="https://sourceware.org/gdb/onlinedocs/gdb/Symbols.html" TargetMode="External"/><Relationship Id="rId7" Type="http://schemas.openxmlformats.org/officeDocument/2006/relationships/hyperlink" Target="http://nam228.files.wordpress.com/2011/12/kgdb_2virtualmachines1.pdf" TargetMode="External"/><Relationship Id="rId2" Type="http://schemas.openxmlformats.org/officeDocument/2006/relationships/hyperlink" Target="http://www.gnu.org/software/gd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t-unreach.org/socat/doc/socat.html" TargetMode="External"/><Relationship Id="rId5" Type="http://schemas.openxmlformats.org/officeDocument/2006/relationships/hyperlink" Target="https://docs.python.org/2/library/pty.html" TargetMode="External"/><Relationship Id="rId4" Type="http://schemas.openxmlformats.org/officeDocument/2006/relationships/hyperlink" Target="http://sysprogs.com/VBoxGDB/tutorial/" TargetMode="External"/><Relationship Id="rId9" Type="http://schemas.openxmlformats.org/officeDocument/2006/relationships/hyperlink" Target="http://web.cecs.pdx.edu/~jrb/cs201/lectures/handouts/gdbcomm.tx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GDB/KGDB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Harish Chetty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5" t="18148" r="21041" b="20000"/>
          <a:stretch/>
        </p:blipFill>
        <p:spPr>
          <a:xfrm>
            <a:off x="448094" y="599724"/>
            <a:ext cx="8238705" cy="525406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8748" y="23271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8748" y="30066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8748" y="51529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1905" t="13986" r="21340" b="15129"/>
          <a:stretch/>
        </p:blipFill>
        <p:spPr>
          <a:xfrm>
            <a:off x="448093" y="599724"/>
            <a:ext cx="8238706" cy="525406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8749" y="22446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8749" y="37536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61" t="14074" r="21875" b="15741"/>
          <a:stretch/>
        </p:blipFill>
        <p:spPr>
          <a:xfrm>
            <a:off x="406400" y="599724"/>
            <a:ext cx="8280399" cy="52540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7056" y="11841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05" t="13827" r="21458" b="15062"/>
          <a:stretch/>
        </p:blipFill>
        <p:spPr>
          <a:xfrm>
            <a:off x="448093" y="599724"/>
            <a:ext cx="8238706" cy="52540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58749" y="12159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58749" y="14254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8749" y="16350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62" t="13334" r="20625" b="14999"/>
          <a:stretch/>
        </p:blipFill>
        <p:spPr>
          <a:xfrm>
            <a:off x="448093" y="599724"/>
            <a:ext cx="8238706" cy="52540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8749" y="23716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58749" y="2474222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8749" y="2576830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58749" y="28351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06" t="18387" r="21452" b="19964"/>
          <a:stretch/>
        </p:blipFill>
        <p:spPr>
          <a:xfrm>
            <a:off x="448094" y="599724"/>
            <a:ext cx="8238706" cy="525406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8748" y="29875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8748" y="3226758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14" t="17936" r="21588" b="21252"/>
          <a:stretch/>
        </p:blipFill>
        <p:spPr>
          <a:xfrm>
            <a:off x="448093" y="599723"/>
            <a:ext cx="8242722" cy="52540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4733" y="157151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4733" y="2403364"/>
            <a:ext cx="289344" cy="83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://www.gnu.org/software/gdb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sourceware.org/gdb/onlinedocs/gdb/Symbols.html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http://sysprogs.com/VBoxGDB/tutorial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docs.python.org/2/library/pty.html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www.dest-unreach.org/socat/doc/socat.html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nam228.files.wordpress.com/2011/12/kgdb_2virtualmachines1.pdf</a:t>
            </a:r>
            <a:endParaRPr lang="en-US" dirty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oslab.info/index.php/Misc/KGDB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http://web.cecs.pdx.edu/~</a:t>
            </a:r>
            <a:r>
              <a:rPr lang="en-US" dirty="0" smtClean="0">
                <a:hlinkClick r:id="rId9"/>
              </a:rPr>
              <a:t>jrb/cs201/lectures/handouts/gdbcomm.txt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gdb/</a:t>
            </a:r>
            <a:r>
              <a:rPr lang="en-US" dirty="0" err="1" smtClean="0"/>
              <a:t>kgdb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GNU Project Debugger</a:t>
            </a:r>
          </a:p>
          <a:p>
            <a:r>
              <a:rPr lang="en-US" sz="2000" dirty="0" smtClean="0"/>
              <a:t>Supports Windows &amp; Linux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USES</a:t>
            </a:r>
          </a:p>
          <a:p>
            <a:pPr lvl="1"/>
            <a:r>
              <a:rPr lang="en-US" sz="2000" dirty="0" smtClean="0"/>
              <a:t>Pass anything to the program</a:t>
            </a:r>
          </a:p>
          <a:p>
            <a:pPr lvl="1"/>
            <a:r>
              <a:rPr lang="en-US" sz="2000" dirty="0" smtClean="0"/>
              <a:t>Break anywhere within the program</a:t>
            </a:r>
          </a:p>
          <a:p>
            <a:pPr lvl="1"/>
            <a:r>
              <a:rPr lang="en-US" sz="2000" dirty="0" smtClean="0"/>
              <a:t>Get Information about crashes</a:t>
            </a:r>
          </a:p>
          <a:p>
            <a:pPr lvl="1"/>
            <a:r>
              <a:rPr lang="en-US" sz="2000" dirty="0" smtClean="0"/>
              <a:t>Modify runtime values </a:t>
            </a:r>
          </a:p>
          <a:p>
            <a:pPr lvl="1"/>
            <a:r>
              <a:rPr lang="en-US" sz="2000" dirty="0" smtClean="0"/>
              <a:t>Reverse Engineer the Code</a:t>
            </a:r>
          </a:p>
          <a:p>
            <a:pPr lvl="1"/>
            <a:r>
              <a:rPr lang="en-US" sz="2000" dirty="0" smtClean="0"/>
              <a:t>Everything You Can Imagine.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48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Kernel Modules do not have predefined symbol locations.</a:t>
            </a:r>
          </a:p>
          <a:p>
            <a:r>
              <a:rPr lang="en-US" sz="2000" dirty="0" smtClean="0"/>
              <a:t>GDB doesn’t understand the function and variable locations.</a:t>
            </a:r>
          </a:p>
          <a:p>
            <a:r>
              <a:rPr lang="en-US" sz="2000" dirty="0" smtClean="0"/>
              <a:t>Only Static analysis is possible using GDB </a:t>
            </a:r>
          </a:p>
          <a:p>
            <a:pPr lvl="1"/>
            <a:r>
              <a:rPr lang="en-US" dirty="0" smtClean="0"/>
              <a:t>Must Provide the Section header address in memory.</a:t>
            </a:r>
          </a:p>
          <a:p>
            <a:endParaRPr lang="en-US" sz="2000" dirty="0"/>
          </a:p>
          <a:p>
            <a:r>
              <a:rPr lang="en-US" sz="2000" dirty="0" smtClean="0"/>
              <a:t>KGDB uses 2 computers , one for testing other for debugging	</a:t>
            </a:r>
          </a:p>
          <a:p>
            <a:pPr lvl="1"/>
            <a:r>
              <a:rPr lang="en-US" sz="2000" dirty="0" smtClean="0"/>
              <a:t>Carry out all GDB functions from debugging machine.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How to setup?</a:t>
            </a:r>
          </a:p>
          <a:p>
            <a:pPr lvl="1"/>
            <a:r>
              <a:rPr lang="en-US" sz="2000" dirty="0" smtClean="0"/>
              <a:t>Connect two computers using serial port</a:t>
            </a:r>
          </a:p>
          <a:p>
            <a:pPr lvl="1"/>
            <a:r>
              <a:rPr lang="en-US" sz="2000" dirty="0" smtClean="0"/>
              <a:t>Use virtual machine with Unix socket (and connect via serial stream).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8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Not the easiest of things to set up.</a:t>
            </a:r>
          </a:p>
          <a:p>
            <a:r>
              <a:rPr lang="en-US" sz="2000" dirty="0" smtClean="0"/>
              <a:t>This is for setting up Virtual Machine KGDB.</a:t>
            </a:r>
          </a:p>
          <a:p>
            <a:r>
              <a:rPr lang="en-US" sz="2000" dirty="0" smtClean="0"/>
              <a:t>Target : Linux Machine (3.10.40) and Debugger : Linux </a:t>
            </a:r>
            <a:r>
              <a:rPr lang="en-US" sz="2000" dirty="0"/>
              <a:t>Machine (3.10.40) </a:t>
            </a:r>
            <a:endParaRPr lang="en-US" sz="2000" dirty="0" smtClean="0"/>
          </a:p>
          <a:p>
            <a:r>
              <a:rPr lang="en-US" sz="2000" dirty="0" smtClean="0"/>
              <a:t>Debugger(Host): Virtual Machine on VMware player</a:t>
            </a:r>
          </a:p>
          <a:p>
            <a:r>
              <a:rPr lang="en-US" sz="2000" dirty="0" smtClean="0"/>
              <a:t>Target (Client):  Virtual Machine on VMware player inside Host.</a:t>
            </a:r>
          </a:p>
          <a:p>
            <a:r>
              <a:rPr lang="en-US" sz="2000" dirty="0" smtClean="0"/>
              <a:t>Base O.S. with Windows 8.1</a:t>
            </a:r>
          </a:p>
          <a:p>
            <a:r>
              <a:rPr lang="en-US" sz="2000" dirty="0" smtClean="0"/>
              <a:t>Different steps for different set up’s and also the virtualizing software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56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KGDB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Installed by Default</a:t>
            </a:r>
          </a:p>
          <a:p>
            <a:r>
              <a:rPr lang="en-US" dirty="0" smtClean="0"/>
              <a:t>Turn it ON if not.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67" t="5097" r="43254" b="37901"/>
          <a:stretch/>
        </p:blipFill>
        <p:spPr>
          <a:xfrm>
            <a:off x="3991429" y="1672997"/>
            <a:ext cx="4579515" cy="41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 –x is Required for 64 Bit Linux.</a:t>
            </a:r>
          </a:p>
          <a:p>
            <a:r>
              <a:rPr lang="en-US" dirty="0" smtClean="0"/>
              <a:t>Must be Enabled in the BIOS.</a:t>
            </a:r>
          </a:p>
          <a:p>
            <a:r>
              <a:rPr lang="en-US" dirty="0" smtClean="0"/>
              <a:t>Must be Enabled in the VM.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71" t="6853" r="43124" b="37777"/>
          <a:stretch/>
        </p:blipFill>
        <p:spPr>
          <a:xfrm>
            <a:off x="4124547" y="1949207"/>
            <a:ext cx="4446397" cy="39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serial port in VM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TARGET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Go to Settings</a:t>
            </a:r>
          </a:p>
          <a:p>
            <a:r>
              <a:rPr lang="en-US" dirty="0" smtClean="0"/>
              <a:t>Create a named Socket</a:t>
            </a:r>
          </a:p>
          <a:p>
            <a:r>
              <a:rPr lang="en-US" dirty="0" smtClean="0"/>
              <a:t>Use Server to An Application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9498" t="13957" r="47273" b="37681"/>
          <a:stretch/>
        </p:blipFill>
        <p:spPr>
          <a:xfrm>
            <a:off x="3946226" y="1885556"/>
            <a:ext cx="4764947" cy="39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Socket to serial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its actually a UNIX SOCKET</a:t>
            </a:r>
          </a:p>
          <a:p>
            <a:r>
              <a:rPr lang="en-US" dirty="0" smtClean="0"/>
              <a:t>GDB  uses serial port</a:t>
            </a:r>
          </a:p>
          <a:p>
            <a:endParaRPr lang="en-US" dirty="0" smtClean="0"/>
          </a:p>
          <a:p>
            <a:r>
              <a:rPr lang="en-US" b="1" dirty="0" err="1" smtClean="0"/>
              <a:t>socat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establish two bidirectional byte streams.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Boot the </a:t>
            </a:r>
            <a:r>
              <a:rPr lang="en-US" b="1" dirty="0" smtClean="0">
                <a:sym typeface="Wingdings" panose="05000000000000000000" pitchFamily="2" charset="2"/>
              </a:rPr>
              <a:t>target</a:t>
            </a:r>
            <a:r>
              <a:rPr lang="en-US" dirty="0" smtClean="0">
                <a:sym typeface="Wingdings" panose="05000000000000000000" pitchFamily="2" charset="2"/>
              </a:rPr>
              <a:t> machine, call </a:t>
            </a:r>
            <a:r>
              <a:rPr lang="en-US" dirty="0" err="1" smtClean="0">
                <a:sym typeface="Wingdings" panose="05000000000000000000" pitchFamily="2" charset="2"/>
              </a:rPr>
              <a:t>socat</a:t>
            </a:r>
            <a:r>
              <a:rPr lang="en-US" dirty="0" smtClean="0">
                <a:sym typeface="Wingdings" panose="05000000000000000000" pitchFamily="2" charset="2"/>
              </a:rPr>
              <a:t> from </a:t>
            </a:r>
            <a:r>
              <a:rPr lang="en-US" b="1" dirty="0" smtClean="0">
                <a:sym typeface="Wingdings" panose="05000000000000000000" pitchFamily="2" charset="2"/>
              </a:rPr>
              <a:t>debugging</a:t>
            </a:r>
            <a:r>
              <a:rPr lang="en-US" dirty="0" smtClean="0">
                <a:sym typeface="Wingdings" panose="05000000000000000000" pitchFamily="2" charset="2"/>
              </a:rPr>
              <a:t> machine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95" t="6579" r="50196" b="73729"/>
          <a:stretch/>
        </p:blipFill>
        <p:spPr>
          <a:xfrm>
            <a:off x="1440181" y="3832860"/>
            <a:ext cx="6256020" cy="202593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68680" y="5097780"/>
            <a:ext cx="502920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Almost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 Debugging machine use </a:t>
            </a:r>
            <a:r>
              <a:rPr lang="en-US" b="1" dirty="0" smtClean="0"/>
              <a:t>‘gdb </a:t>
            </a:r>
            <a:r>
              <a:rPr lang="en-US" b="1" dirty="0" err="1" smtClean="0"/>
              <a:t>vmlinux</a:t>
            </a:r>
            <a:r>
              <a:rPr lang="en-US" b="1" dirty="0" smtClean="0"/>
              <a:t>’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vmlinux</a:t>
            </a:r>
            <a:r>
              <a:rPr lang="en-US" dirty="0" smtClean="0"/>
              <a:t> is the uncompressed image of the kernel</a:t>
            </a:r>
          </a:p>
          <a:p>
            <a:endParaRPr lang="en-US" dirty="0"/>
          </a:p>
          <a:p>
            <a:r>
              <a:rPr lang="en-US" dirty="0" smtClean="0"/>
              <a:t>Then set up target using:</a:t>
            </a:r>
          </a:p>
          <a:p>
            <a:pPr lvl="2"/>
            <a:r>
              <a:rPr lang="en-US" sz="1800" b="1" dirty="0" smtClean="0"/>
              <a:t>‘gdb remote target /</a:t>
            </a:r>
            <a:r>
              <a:rPr lang="en-US" sz="1800" b="1" dirty="0" err="1" smtClean="0"/>
              <a:t>dev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pts</a:t>
            </a:r>
            <a:r>
              <a:rPr lang="en-US" sz="1800" b="1" dirty="0" smtClean="0"/>
              <a:t>/2’</a:t>
            </a:r>
          </a:p>
          <a:p>
            <a:pPr lvl="2"/>
            <a:endParaRPr lang="en-US" sz="1800" b="1" dirty="0"/>
          </a:p>
          <a:p>
            <a:r>
              <a:rPr lang="en-US" dirty="0" smtClean="0"/>
              <a:t>And now we can debug!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226</TotalTime>
  <Words>336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Gill Sans MT</vt:lpstr>
      <vt:lpstr>Wingdings</vt:lpstr>
      <vt:lpstr>Wingdings 2</vt:lpstr>
      <vt:lpstr>Dividend</vt:lpstr>
      <vt:lpstr>GDB/KGDB</vt:lpstr>
      <vt:lpstr>WHAT IS gdb/kgdb</vt:lpstr>
      <vt:lpstr>Setup options</vt:lpstr>
      <vt:lpstr>Setup Example</vt:lpstr>
      <vt:lpstr>ENABLE KGDB</vt:lpstr>
      <vt:lpstr>Hardware virtualization</vt:lpstr>
      <vt:lpstr>Setting up serial port in VM</vt:lpstr>
      <vt:lpstr>Unix Socket to serial listener</vt:lpstr>
      <vt:lpstr>Almost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 Chetty</dc:creator>
  <cp:lastModifiedBy>Harish Chetty</cp:lastModifiedBy>
  <cp:revision>49</cp:revision>
  <dcterms:created xsi:type="dcterms:W3CDTF">2014-06-01T16:49:36Z</dcterms:created>
  <dcterms:modified xsi:type="dcterms:W3CDTF">2014-06-06T17:08:49Z</dcterms:modified>
</cp:coreProperties>
</file>