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0" r:id="rId10"/>
    <p:sldId id="264" r:id="rId11"/>
    <p:sldId id="266" r:id="rId12"/>
    <p:sldId id="267" r:id="rId13"/>
    <p:sldId id="268" r:id="rId14"/>
    <p:sldId id="272" r:id="rId15"/>
    <p:sldId id="271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71" d="100"/>
          <a:sy n="71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C92B-F0CD-4903-9731-81073F2CD65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ADE21-3FD9-4CA1-B83F-64B9C2B9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ADE21-3FD9-4CA1-B83F-64B9C2B9A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1D5070-8AD7-4C20-9784-CC8C770D808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2F75BB-8E91-462C-AB86-2E4800E29A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lipsebook.in/c-cpp-development/tweaking-cdt/c-cpp-indexing/" TargetMode="External"/><Relationship Id="rId2" Type="http://schemas.openxmlformats.org/officeDocument/2006/relationships/hyperlink" Target="http://www.eclipse.org/cd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eclipse.org/HowTo_use_the_CDT_to_navigate_Linux_kernel_source" TargetMode="External"/><Relationship Id="rId4" Type="http://schemas.openxmlformats.org/officeDocument/2006/relationships/hyperlink" Target="http://www.sw-at.com/blog/2011/02/11/linux-kernel-development-and-debugging-using-eclipse-cd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cd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Daniels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Eclipse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Explorer: Helps you navigate the kernel/project and select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92508"/>
            <a:ext cx="5819775" cy="42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Console: Displays output, just like it would in terminal</a:t>
            </a:r>
          </a:p>
          <a:p>
            <a:r>
              <a:rPr lang="en-US" sz="2000" dirty="0" smtClean="0"/>
              <a:t>Problems: shows errors, warnings, and info with their location and allows for sorting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00227"/>
            <a:ext cx="6248400" cy="3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your kernel: Right click project folder, select Build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6172200" cy="43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Debugging a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kernel in Eclipse</a:t>
            </a:r>
          </a:p>
          <a:p>
            <a:r>
              <a:rPr lang="en-US" dirty="0" smtClean="0"/>
              <a:t>Use emulator to run kernel (QEMU – open source emulator that can book Linux kernel directly)</a:t>
            </a:r>
          </a:p>
          <a:p>
            <a:r>
              <a:rPr lang="en-US" dirty="0" smtClean="0"/>
              <a:t>Set up debug configurations (see next slide)</a:t>
            </a:r>
          </a:p>
          <a:p>
            <a:r>
              <a:rPr lang="en-US" dirty="0" smtClean="0"/>
              <a:t>Launch </a:t>
            </a:r>
            <a:r>
              <a:rPr lang="en-US" dirty="0"/>
              <a:t>kernel with </a:t>
            </a:r>
            <a:r>
              <a:rPr lang="en-US" dirty="0" smtClean="0"/>
              <a:t>QEMU: </a:t>
            </a:r>
            <a:r>
              <a:rPr lang="en-US" dirty="0"/>
              <a:t>qemu-system-x86_64 -no-</a:t>
            </a:r>
            <a:r>
              <a:rPr lang="en-US" dirty="0" err="1"/>
              <a:t>kvm</a:t>
            </a:r>
            <a:r>
              <a:rPr lang="en-US" dirty="0"/>
              <a:t> -s -S  -kernel </a:t>
            </a:r>
            <a:r>
              <a:rPr lang="en-US" dirty="0" smtClean="0"/>
              <a:t>/home/</a:t>
            </a:r>
            <a:r>
              <a:rPr lang="en-US" dirty="0" err="1" smtClean="0"/>
              <a:t>kevin</a:t>
            </a:r>
            <a:r>
              <a:rPr lang="en-US" dirty="0" smtClean="0"/>
              <a:t>/downloads/linux-3.14.5/arch/x86/boot/</a:t>
            </a:r>
            <a:r>
              <a:rPr lang="en-US" dirty="0" err="1" smtClean="0"/>
              <a:t>bzImage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-S stops the kernel at startup</a:t>
            </a:r>
          </a:p>
          <a:p>
            <a:r>
              <a:rPr lang="en-US" dirty="0" smtClean="0"/>
              <a:t>-s is shorthand </a:t>
            </a:r>
            <a:r>
              <a:rPr lang="en-US" dirty="0"/>
              <a:t>for -</a:t>
            </a:r>
            <a:r>
              <a:rPr lang="en-US" dirty="0" err="1"/>
              <a:t>gdb</a:t>
            </a:r>
            <a:r>
              <a:rPr lang="en-US" dirty="0"/>
              <a:t> </a:t>
            </a:r>
            <a:r>
              <a:rPr lang="en-US" dirty="0" err="1"/>
              <a:t>tcp</a:t>
            </a:r>
            <a:r>
              <a:rPr lang="en-US" dirty="0"/>
              <a:t>::</a:t>
            </a:r>
            <a:r>
              <a:rPr lang="en-US" dirty="0" smtClean="0"/>
              <a:t>1234 (see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Configurations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579684"/>
          </a:xfrm>
        </p:spPr>
      </p:pic>
    </p:spTree>
    <p:extLst>
      <p:ext uri="{BB962C8B-B14F-4D97-AF65-F5344CB8AC3E}">
        <p14:creationId xmlns:p14="http://schemas.microsoft.com/office/powerpoint/2010/main" val="32250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Configurations (typed)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the Project folder, select Debug As… then Debug Configurations</a:t>
            </a:r>
          </a:p>
          <a:p>
            <a:r>
              <a:rPr lang="en-US" dirty="0" smtClean="0"/>
              <a:t>Double </a:t>
            </a:r>
            <a:r>
              <a:rPr lang="en-US" dirty="0"/>
              <a:t>Click on “C/C++ Attach to Application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Browse to the </a:t>
            </a:r>
            <a:r>
              <a:rPr lang="en-US" dirty="0" err="1" smtClean="0"/>
              <a:t>vmlinux</a:t>
            </a:r>
            <a:r>
              <a:rPr lang="en-US" dirty="0" smtClean="0"/>
              <a:t> in the Application field</a:t>
            </a:r>
          </a:p>
          <a:p>
            <a:r>
              <a:rPr lang="en-US" dirty="0" smtClean="0"/>
              <a:t>Click on Debugger tab, select </a:t>
            </a:r>
            <a:r>
              <a:rPr lang="en-US" dirty="0" err="1" smtClean="0"/>
              <a:t>gdbserver</a:t>
            </a:r>
            <a:r>
              <a:rPr lang="en-US" dirty="0" smtClean="0"/>
              <a:t> on the top dropdown</a:t>
            </a:r>
          </a:p>
          <a:p>
            <a:r>
              <a:rPr lang="en-US" dirty="0" smtClean="0"/>
              <a:t>Click the Connections tab, select TCP for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		button and select your configuration</a:t>
            </a:r>
          </a:p>
          <a:p>
            <a:r>
              <a:rPr lang="en-US" dirty="0" smtClean="0"/>
              <a:t>After the debugger loads, press F6 to step through the kernel or F8 to run it without breaks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71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http://www.eclipse.org/cdt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http://eclipsebook.in/c-cpp-development/tweaking-cdt/c-cpp-indexing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http://www.sw-at.com/blog/2011/02/11/linux-kernel-development-and-debugging-using-eclipse-cdt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wiki.eclipse.org/HowTo_use_the_CDT_to_navigate_Linux_kernel_source</a:t>
            </a:r>
            <a:endParaRPr lang="en-US" dirty="0" smtClean="0"/>
          </a:p>
          <a:p>
            <a:r>
              <a:rPr lang="en-US" dirty="0"/>
              <a:t>http://www.opensourceforu.com/2011/02/kernel-development-debugging-using-eclipse/</a:t>
            </a:r>
          </a:p>
        </p:txBody>
      </p:sp>
    </p:spTree>
    <p:extLst>
      <p:ext uri="{BB962C8B-B14F-4D97-AF65-F5344CB8AC3E}">
        <p14:creationId xmlns:p14="http://schemas.microsoft.com/office/powerpoint/2010/main" val="15836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Development Environment (IDE)</a:t>
            </a:r>
          </a:p>
          <a:p>
            <a:r>
              <a:rPr lang="en-US" dirty="0" smtClean="0"/>
              <a:t>Usually used to develop applications in various programming languages (C, C++. Java, JavaScript, Perl, Python, etc.)</a:t>
            </a:r>
          </a:p>
          <a:p>
            <a:r>
              <a:rPr lang="en-US" dirty="0" smtClean="0"/>
              <a:t>Also used for Android Development and PHP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624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Kernel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Eclipse CDT (C/C++ Development Tooling)</a:t>
            </a:r>
          </a:p>
          <a:p>
            <a:pPr lvl="1"/>
            <a:r>
              <a:rPr lang="en-US" dirty="0" smtClean="0"/>
              <a:t>Code </a:t>
            </a:r>
            <a:r>
              <a:rPr lang="en-US" dirty="0"/>
              <a:t>editor with </a:t>
            </a:r>
            <a:r>
              <a:rPr lang="en-US" dirty="0" smtClean="0"/>
              <a:t>syntax highlighting</a:t>
            </a:r>
          </a:p>
          <a:p>
            <a:pPr lvl="1"/>
            <a:r>
              <a:rPr lang="en-US" dirty="0" smtClean="0"/>
              <a:t>Visual </a:t>
            </a:r>
            <a:r>
              <a:rPr lang="en-US" dirty="0"/>
              <a:t>debugging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Details about errors/warnings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make </a:t>
            </a:r>
            <a:r>
              <a:rPr lang="en-US" dirty="0" smtClean="0"/>
              <a:t>build</a:t>
            </a:r>
          </a:p>
          <a:p>
            <a:pPr lvl="1"/>
            <a:r>
              <a:rPr lang="en-US" dirty="0" smtClean="0"/>
              <a:t>Setting/changing build commands/directories</a:t>
            </a:r>
          </a:p>
          <a:p>
            <a:pPr lvl="1"/>
            <a:r>
              <a:rPr lang="en-US" dirty="0" smtClean="0"/>
              <a:t>Disable automatic building (every time you change something it doesn’t require you to rebuild the whole kernel)</a:t>
            </a:r>
          </a:p>
          <a:p>
            <a:pPr lvl="1"/>
            <a:r>
              <a:rPr lang="en-US" dirty="0" smtClean="0"/>
              <a:t>And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up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Eclipse CDT </a:t>
            </a:r>
            <a:r>
              <a:rPr lang="en-US" dirty="0"/>
              <a:t>from 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www.eclipse.org/cdt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Eclipse requires Java (install Java)</a:t>
            </a:r>
          </a:p>
          <a:p>
            <a:r>
              <a:rPr lang="en-US" dirty="0" smtClean="0"/>
              <a:t>Extract and then ‘cd’ to containing directory and type: ./eclipse</a:t>
            </a:r>
          </a:p>
          <a:p>
            <a:r>
              <a:rPr lang="en-US" dirty="0" smtClean="0"/>
              <a:t>Create new C Project, uncheck the “Use default work space” and select it to the location of your kernel’s directory</a:t>
            </a:r>
          </a:p>
          <a:p>
            <a:r>
              <a:rPr lang="en-US" dirty="0" smtClean="0"/>
              <a:t>Go to Window  -&gt; Preferences -&gt; General -&gt; Workspace -&gt; and disable option “Build automatically”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7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Off Auto Build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2" y="1752600"/>
            <a:ext cx="7246818" cy="4800600"/>
          </a:xfrm>
        </p:spPr>
      </p:pic>
    </p:spTree>
    <p:extLst>
      <p:ext uri="{BB962C8B-B14F-4D97-AF65-F5344CB8AC3E}">
        <p14:creationId xmlns:p14="http://schemas.microsoft.com/office/powerpoint/2010/main" val="11175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Indexing In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makes navigating through your code much more efficient and helps you and Eclipse interpret code correctly.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Usually does not work out of the box for large projects like Linux kernels.</a:t>
            </a:r>
          </a:p>
          <a:p>
            <a:pPr lvl="1"/>
            <a:r>
              <a:rPr lang="en-US" dirty="0" smtClean="0"/>
              <a:t>It can be very tedious to configure all the correct paths for Eclipse to look through for header files and other includes.</a:t>
            </a:r>
          </a:p>
          <a:p>
            <a:pPr lvl="1"/>
            <a:r>
              <a:rPr lang="en-US" dirty="0" smtClean="0"/>
              <a:t>Once set up it can still take some time for Eclipse to locate everything and be in sync.</a:t>
            </a:r>
          </a:p>
          <a:p>
            <a:pPr lvl="1"/>
            <a:r>
              <a:rPr lang="en-US" dirty="0" smtClean="0"/>
              <a:t>Changing certain headers can not only lead to lengthy rebuilds of the project, but indexing as well.</a:t>
            </a:r>
          </a:p>
        </p:txBody>
      </p:sp>
    </p:spTree>
    <p:extLst>
      <p:ext uri="{BB962C8B-B14F-4D97-AF65-F5344CB8AC3E}">
        <p14:creationId xmlns:p14="http://schemas.microsoft.com/office/powerpoint/2010/main" val="20148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Path for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Click on the Project folder</a:t>
            </a:r>
          </a:p>
          <a:p>
            <a:r>
              <a:rPr lang="en-US" sz="1400" dirty="0" smtClean="0"/>
              <a:t>Go to Project -&gt; Properties -&gt; C/C++ General -&gt; Preprocessor Include Paths, Macros...</a:t>
            </a:r>
          </a:p>
          <a:p>
            <a:r>
              <a:rPr lang="en-US" sz="1400" dirty="0" smtClean="0"/>
              <a:t>Under Languages click GNU C, then select CDT  User Settings Entries then Add…</a:t>
            </a:r>
          </a:p>
          <a:p>
            <a:r>
              <a:rPr lang="en-US" sz="1400" dirty="0" smtClean="0"/>
              <a:t>Left dropdown: Preprocessor Macros File</a:t>
            </a:r>
          </a:p>
          <a:p>
            <a:r>
              <a:rPr lang="en-US" sz="1400" dirty="0" smtClean="0"/>
              <a:t>Right dropdown: Project Path</a:t>
            </a:r>
          </a:p>
          <a:p>
            <a:r>
              <a:rPr lang="en-US" sz="1400" dirty="0" smtClean="0"/>
              <a:t>Put the path in the File text field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67031"/>
            <a:ext cx="5689918" cy="35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easier…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93775"/>
            <a:ext cx="6200775" cy="45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the Kernel for Eclipse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031346" cy="4452375"/>
          </a:xfrm>
        </p:spPr>
      </p:pic>
    </p:spTree>
    <p:extLst>
      <p:ext uri="{BB962C8B-B14F-4D97-AF65-F5344CB8AC3E}">
        <p14:creationId xmlns:p14="http://schemas.microsoft.com/office/powerpoint/2010/main" val="304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387</TotalTime>
  <Words>525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Eclipse</vt:lpstr>
      <vt:lpstr>Overview</vt:lpstr>
      <vt:lpstr>Uses for Kernel Development</vt:lpstr>
      <vt:lpstr>Setting up Eclipse</vt:lpstr>
      <vt:lpstr>Turning Off Auto Build</vt:lpstr>
      <vt:lpstr>Indexing In Eclipse</vt:lpstr>
      <vt:lpstr>Adding a Path for Indexing</vt:lpstr>
      <vt:lpstr>Removing Indexing</vt:lpstr>
      <vt:lpstr>Setting up the Kernel for Eclipse</vt:lpstr>
      <vt:lpstr>Basic usage</vt:lpstr>
      <vt:lpstr>Basic Usage</vt:lpstr>
      <vt:lpstr>Basic Usage</vt:lpstr>
      <vt:lpstr>Demo – Debugging a Kernel</vt:lpstr>
      <vt:lpstr>Debug Configurations</vt:lpstr>
      <vt:lpstr>Debug Configurations (typed)</vt:lpstr>
      <vt:lpstr>Debugging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</dc:title>
  <dc:creator>Kevin Daniels</dc:creator>
  <cp:lastModifiedBy>Kevin Daniels</cp:lastModifiedBy>
  <cp:revision>19</cp:revision>
  <dcterms:created xsi:type="dcterms:W3CDTF">2014-06-05T03:58:48Z</dcterms:created>
  <dcterms:modified xsi:type="dcterms:W3CDTF">2014-06-05T10:26:20Z</dcterms:modified>
</cp:coreProperties>
</file>