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3093234" x="0"/>
            <a:ext cy="712499" cx="845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300757" x="6858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3093357" x="685800"/>
            <a:ext cy="712499" cx="777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460499" x="457200"/>
            <a:ext cy="3465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461908" x="4656667"/>
            <a:ext cy="3465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4406309" x="0"/>
            <a:ext cy="519599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lwn.net/Articles/322666/" Type="http://schemas.openxmlformats.org/officeDocument/2006/relationships/hyperlink" TargetMode="External" Id="rId4"/><Relationship Target="http://elinux.org/Ftrace" Type="http://schemas.openxmlformats.org/officeDocument/2006/relationships/hyperlink" TargetMode="External" Id="rId3"/><Relationship Target="http://www.opensourceforu.com/2010/12/kernel-tracing-with-ftrace-part-2/" Type="http://schemas.openxmlformats.org/officeDocument/2006/relationships/hyperlink" TargetMode="External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1300757" x="6858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fTrace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3093357" x="685800"/>
            <a:ext cy="712499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Kernel debugging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fTrace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Internal tracer that was included in 2.6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traces the internal operations of the kernel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traces all functions within the kernel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choose to trace specific functions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traces stack usage</a:t>
            </a:r>
          </a:p>
          <a:p>
            <a:pPr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system latency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to Setup and Use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typically mounted with </a:t>
            </a:r>
          </a:p>
          <a:p>
            <a:pPr rtl="0" lvl="0" indent="457200" marL="457200">
              <a:spcBef>
                <a:spcPts val="0"/>
              </a:spcBef>
              <a:buNone/>
            </a:pPr>
            <a:r>
              <a:rPr sz="20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mount -t debugfs nodev /debug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to see which tracers are available on your system </a:t>
            </a:r>
          </a:p>
          <a:p>
            <a:pPr rtl="0" lvl="0" indent="457200" marL="457200">
              <a:spcBef>
                <a:spcPts val="0"/>
              </a:spcBef>
              <a:buNone/>
            </a:pPr>
            <a:r>
              <a:rPr sz="20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cat /debug/tracing/available_tracers</a:t>
            </a:r>
          </a:p>
          <a:p>
            <a:pPr rtl="0" lvl="0" indent="0" marL="914400">
              <a:spcBef>
                <a:spcPts val="0"/>
              </a:spcBef>
              <a:buNone/>
            </a:pPr>
            <a:r>
              <a:rPr sz="20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blk mmiotrace function_graph wakeup_rt wakeup function nop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chemeClr val="dk1"/>
                </a:solidFill>
              </a:rPr>
              <a:t>Tracing is enabled by writing to 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chemeClr val="dk1"/>
                </a:solidFill>
              </a:rPr>
              <a:t>		</a:t>
            </a:r>
            <a:r>
              <a:rPr sz="20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/debug/tracing/current_tracer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to Setup and Use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chemeClr val="dk1"/>
                </a:solidFill>
              </a:rPr>
              <a:t>Enable function tracing with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45833"/>
              <a:buNone/>
            </a:pPr>
            <a:r>
              <a:rPr sz="2400" lang="en"/>
              <a:t>		</a:t>
            </a:r>
            <a:r>
              <a:rPr sz="2000" lang="en">
                <a:latin typeface="Courier New"/>
                <a:ea typeface="Courier New"/>
                <a:cs typeface="Courier New"/>
                <a:sym typeface="Courier New"/>
              </a:rPr>
              <a:t>echo function &gt;</a:t>
            </a:r>
            <a:r>
              <a:rPr sz="20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/debug/tracing/current_tracer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tracing is enabled with </a:t>
            </a:r>
          </a:p>
          <a:p>
            <a:pPr rtl="0" lvl="0" indent="457200" marL="457200">
              <a:spcBef>
                <a:spcPts val="0"/>
              </a:spcBef>
              <a:buNone/>
            </a:pPr>
            <a:r>
              <a:rPr sz="20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echo 1 &gt;/debug/tracing/tracing_on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to trace the kernel in the context of a particular function</a:t>
            </a:r>
          </a:p>
          <a:p>
            <a:pPr rtl="0" lvl="0" indent="457200" marL="457200">
              <a:lnSpc>
                <a:spcPct val="130000"/>
              </a:lnSpc>
              <a:spcBef>
                <a:spcPts val="0"/>
              </a:spcBef>
              <a:buNone/>
            </a:pPr>
            <a:r>
              <a:rPr sz="20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echo $$ &gt; /debug/tracing/set_ftrace_pid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Tracing Functions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420950" x="1834000"/>
            <a:ext cy="3550849" cx="547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Graphing Functions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424725" x="1885912"/>
            <a:ext cy="3502374" cx="5372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460499" x="421775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http://elinux.org/Ftrace</a:t>
            </a:r>
          </a:p>
          <a:p>
            <a:pPr rtl="0" lv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4"/>
              </a:rPr>
              <a:t>http://lwn.net/Articles/322666/</a:t>
            </a:r>
          </a:p>
          <a:p>
            <a:pPr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5"/>
              </a:rPr>
              <a:t>http://www.opensourceforu.com/2010/12/kernel-tracing-with-ftrace-part-2/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